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8" r:id="rId5"/>
    <p:sldId id="269" r:id="rId6"/>
    <p:sldId id="271" r:id="rId7"/>
    <p:sldId id="270" r:id="rId8"/>
    <p:sldId id="272" r:id="rId9"/>
    <p:sldId id="259" r:id="rId10"/>
    <p:sldId id="260" r:id="rId11"/>
    <p:sldId id="261" r:id="rId12"/>
    <p:sldId id="263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73350F"/>
    <a:srgbClr val="FFCC99"/>
    <a:srgbClr val="006666"/>
    <a:srgbClr val="006600"/>
    <a:srgbClr val="E00227"/>
    <a:srgbClr val="EA664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5F1B5-104D-4DCD-A2C7-BCACF99F490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3634A2B-04E0-4585-8BFD-4A1C03CEFFE3}">
      <dgm:prSet phldrT="[Text]" custT="1"/>
      <dgm:spPr/>
      <dgm:t>
        <a:bodyPr/>
        <a:lstStyle/>
        <a:p>
          <a:r>
            <a:rPr lang="hr-HR" sz="4000" b="1" i="1" dirty="0" smtClean="0">
              <a:solidFill>
                <a:srgbClr val="FFFF00"/>
              </a:solidFill>
            </a:rPr>
            <a:t>NAJČEŠĆE </a:t>
          </a:r>
        </a:p>
        <a:p>
          <a:r>
            <a:rPr lang="hr-HR" sz="4000" b="1" i="1" dirty="0" smtClean="0">
              <a:solidFill>
                <a:srgbClr val="FFFF00"/>
              </a:solidFill>
            </a:rPr>
            <a:t>ZARAZNE </a:t>
          </a:r>
        </a:p>
        <a:p>
          <a:r>
            <a:rPr lang="hr-HR" sz="4000" b="1" i="1" dirty="0" smtClean="0">
              <a:solidFill>
                <a:srgbClr val="FFFF00"/>
              </a:solidFill>
            </a:rPr>
            <a:t> BOLESTI </a:t>
          </a:r>
        </a:p>
        <a:p>
          <a:r>
            <a:rPr lang="hr-HR" sz="4000" b="1" i="1" dirty="0" smtClean="0">
              <a:solidFill>
                <a:srgbClr val="FFFF00"/>
              </a:solidFill>
            </a:rPr>
            <a:t> DJECE</a:t>
          </a:r>
          <a:endParaRPr lang="hr-HR" sz="4000" b="1" i="1" dirty="0">
            <a:solidFill>
              <a:srgbClr val="FFFF00"/>
            </a:solidFill>
          </a:endParaRPr>
        </a:p>
      </dgm:t>
    </dgm:pt>
    <dgm:pt modelId="{88C1B925-B256-47BD-B00F-045EDD7C769A}" type="parTrans" cxnId="{E71E82C3-43E1-4A65-A345-4581EDAFBC2A}">
      <dgm:prSet/>
      <dgm:spPr/>
      <dgm:t>
        <a:bodyPr/>
        <a:lstStyle/>
        <a:p>
          <a:endParaRPr lang="hr-HR"/>
        </a:p>
      </dgm:t>
    </dgm:pt>
    <dgm:pt modelId="{B163F561-D756-4CD2-AAB8-6212EEB3E68C}" type="sibTrans" cxnId="{E71E82C3-43E1-4A65-A345-4581EDAFBC2A}">
      <dgm:prSet/>
      <dgm:spPr/>
      <dgm:t>
        <a:bodyPr/>
        <a:lstStyle/>
        <a:p>
          <a:endParaRPr lang="hr-HR"/>
        </a:p>
      </dgm:t>
    </dgm:pt>
    <dgm:pt modelId="{0CE25FA7-D1A7-4703-886C-4153A4670414}">
      <dgm:prSet phldrT="[Text]" custT="1"/>
      <dgm:spPr/>
      <dgm:t>
        <a:bodyPr/>
        <a:lstStyle/>
        <a:p>
          <a:r>
            <a:rPr lang="hr-HR" sz="2400" dirty="0" smtClean="0"/>
            <a:t>GRIPA</a:t>
          </a:r>
          <a:endParaRPr lang="hr-HR" sz="2400" dirty="0"/>
        </a:p>
      </dgm:t>
    </dgm:pt>
    <dgm:pt modelId="{650B5D3B-0F14-4C1D-8149-AA534993F88A}" type="parTrans" cxnId="{0A1AD6AD-4A3C-485A-B4AD-2FE4324C2BCA}">
      <dgm:prSet/>
      <dgm:spPr/>
      <dgm:t>
        <a:bodyPr/>
        <a:lstStyle/>
        <a:p>
          <a:endParaRPr lang="hr-HR"/>
        </a:p>
      </dgm:t>
    </dgm:pt>
    <dgm:pt modelId="{D1F6DF3A-A50A-4987-B522-05C84DDEF5DB}" type="sibTrans" cxnId="{0A1AD6AD-4A3C-485A-B4AD-2FE4324C2BCA}">
      <dgm:prSet/>
      <dgm:spPr/>
      <dgm:t>
        <a:bodyPr/>
        <a:lstStyle/>
        <a:p>
          <a:endParaRPr lang="hr-HR"/>
        </a:p>
      </dgm:t>
    </dgm:pt>
    <dgm:pt modelId="{B931DF2A-6972-4CEC-97A1-393DD625C526}">
      <dgm:prSet phldrT="[Text]" custT="1"/>
      <dgm:spPr/>
      <dgm:t>
        <a:bodyPr/>
        <a:lstStyle/>
        <a:p>
          <a:r>
            <a:rPr lang="hr-HR" sz="2400" dirty="0" smtClean="0"/>
            <a:t>ANGINA</a:t>
          </a:r>
        </a:p>
        <a:p>
          <a:r>
            <a:rPr lang="hr-HR" sz="2400" dirty="0" smtClean="0"/>
            <a:t>(</a:t>
          </a:r>
          <a:r>
            <a:rPr lang="hr-HR" sz="1800" dirty="0" smtClean="0"/>
            <a:t>UPALA GRLA)</a:t>
          </a:r>
          <a:endParaRPr lang="hr-HR" sz="2400" dirty="0"/>
        </a:p>
      </dgm:t>
    </dgm:pt>
    <dgm:pt modelId="{296E015B-58AD-434D-B838-084A5942598F}" type="parTrans" cxnId="{3B2D241C-3D95-489D-9CAD-F8227D9A00EB}">
      <dgm:prSet/>
      <dgm:spPr/>
      <dgm:t>
        <a:bodyPr/>
        <a:lstStyle/>
        <a:p>
          <a:endParaRPr lang="hr-HR"/>
        </a:p>
      </dgm:t>
    </dgm:pt>
    <dgm:pt modelId="{D655A7FE-76D0-43EE-80BC-EED9567D6B2C}" type="sibTrans" cxnId="{3B2D241C-3D95-489D-9CAD-F8227D9A00EB}">
      <dgm:prSet/>
      <dgm:spPr/>
      <dgm:t>
        <a:bodyPr/>
        <a:lstStyle/>
        <a:p>
          <a:endParaRPr lang="hr-HR"/>
        </a:p>
      </dgm:t>
    </dgm:pt>
    <dgm:pt modelId="{4A57226A-EA4F-4A58-9EAC-4519B752BEFF}">
      <dgm:prSet phldrT="[Text]" custT="1"/>
      <dgm:spPr/>
      <dgm:t>
        <a:bodyPr/>
        <a:lstStyle/>
        <a:p>
          <a:r>
            <a:rPr lang="hr-HR" sz="2400" dirty="0" smtClean="0"/>
            <a:t>DIZENTERIJA</a:t>
          </a:r>
        </a:p>
        <a:p>
          <a:r>
            <a:rPr lang="hr-HR" sz="1800" dirty="0" smtClean="0"/>
            <a:t>(ZARAZNI PROLJEV)</a:t>
          </a:r>
          <a:endParaRPr lang="hr-HR" sz="1800" dirty="0"/>
        </a:p>
      </dgm:t>
    </dgm:pt>
    <dgm:pt modelId="{7E697C29-38A3-45CD-9A00-6C77FADD6642}" type="parTrans" cxnId="{CE6251C4-6AA4-425E-BC10-B4FD5098CE98}">
      <dgm:prSet/>
      <dgm:spPr/>
      <dgm:t>
        <a:bodyPr/>
        <a:lstStyle/>
        <a:p>
          <a:endParaRPr lang="hr-HR"/>
        </a:p>
      </dgm:t>
    </dgm:pt>
    <dgm:pt modelId="{41C61BED-683C-4AB1-A602-21B3B96DBA08}" type="sibTrans" cxnId="{CE6251C4-6AA4-425E-BC10-B4FD5098CE98}">
      <dgm:prSet/>
      <dgm:spPr/>
      <dgm:t>
        <a:bodyPr/>
        <a:lstStyle/>
        <a:p>
          <a:endParaRPr lang="hr-HR"/>
        </a:p>
      </dgm:t>
    </dgm:pt>
    <dgm:pt modelId="{8E574937-E2A1-4F2F-A1C4-5C8658275413}">
      <dgm:prSet custT="1"/>
      <dgm:spPr/>
      <dgm:t>
        <a:bodyPr/>
        <a:lstStyle/>
        <a:p>
          <a:r>
            <a:rPr lang="hr-HR" sz="2400" dirty="0" smtClean="0"/>
            <a:t>OSPICE</a:t>
          </a:r>
          <a:endParaRPr lang="hr-HR" sz="2400" dirty="0"/>
        </a:p>
      </dgm:t>
    </dgm:pt>
    <dgm:pt modelId="{52B2B9EC-9665-492D-83E6-F78C48DD4E0F}" type="parTrans" cxnId="{51B1AB78-ED3B-4BD3-8198-9BE3277F39DC}">
      <dgm:prSet/>
      <dgm:spPr/>
      <dgm:t>
        <a:bodyPr/>
        <a:lstStyle/>
        <a:p>
          <a:endParaRPr lang="hr-HR"/>
        </a:p>
      </dgm:t>
    </dgm:pt>
    <dgm:pt modelId="{00FD0BE8-AE10-4D60-9244-F461FCF0D493}" type="sibTrans" cxnId="{51B1AB78-ED3B-4BD3-8198-9BE3277F39DC}">
      <dgm:prSet/>
      <dgm:spPr/>
      <dgm:t>
        <a:bodyPr/>
        <a:lstStyle/>
        <a:p>
          <a:endParaRPr lang="hr-HR"/>
        </a:p>
      </dgm:t>
    </dgm:pt>
    <dgm:pt modelId="{CCAFD568-10F9-4A0F-B6F9-7CDD1E018C43}">
      <dgm:prSet custT="1"/>
      <dgm:spPr/>
      <dgm:t>
        <a:bodyPr/>
        <a:lstStyle/>
        <a:p>
          <a:r>
            <a:rPr lang="hr-HR" sz="2400" dirty="0" smtClean="0"/>
            <a:t>VODENE KOZICE</a:t>
          </a:r>
        </a:p>
        <a:p>
          <a:r>
            <a:rPr lang="hr-HR" sz="2400" dirty="0" smtClean="0"/>
            <a:t>(VARIĆELE)</a:t>
          </a:r>
          <a:endParaRPr lang="hr-HR" sz="2400" dirty="0"/>
        </a:p>
      </dgm:t>
    </dgm:pt>
    <dgm:pt modelId="{FAB02B6F-4D2E-4EFA-BA21-5557191ECAA8}" type="parTrans" cxnId="{7F68D35C-CAF8-4696-9505-40F3561810D6}">
      <dgm:prSet/>
      <dgm:spPr/>
      <dgm:t>
        <a:bodyPr/>
        <a:lstStyle/>
        <a:p>
          <a:endParaRPr lang="hr-HR"/>
        </a:p>
      </dgm:t>
    </dgm:pt>
    <dgm:pt modelId="{4C6C0749-BE9A-40D3-9588-174C61452401}" type="sibTrans" cxnId="{7F68D35C-CAF8-4696-9505-40F3561810D6}">
      <dgm:prSet/>
      <dgm:spPr/>
      <dgm:t>
        <a:bodyPr/>
        <a:lstStyle/>
        <a:p>
          <a:endParaRPr lang="hr-HR"/>
        </a:p>
      </dgm:t>
    </dgm:pt>
    <dgm:pt modelId="{73E2EC9D-5E0D-40D1-8BB8-29FD90BD47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400" dirty="0" smtClean="0"/>
            <a:t>ZAUŠNJACI</a:t>
          </a:r>
        </a:p>
        <a:p>
          <a:pPr>
            <a:lnSpc>
              <a:spcPct val="100000"/>
            </a:lnSpc>
          </a:pPr>
          <a:r>
            <a:rPr lang="hr-HR" sz="2400" dirty="0" smtClean="0"/>
            <a:t>(</a:t>
          </a:r>
          <a:r>
            <a:rPr lang="hr-HR" sz="1800" dirty="0" smtClean="0"/>
            <a:t>MUMPS )</a:t>
          </a:r>
          <a:endParaRPr lang="hr-HR" sz="2400" dirty="0"/>
        </a:p>
      </dgm:t>
    </dgm:pt>
    <dgm:pt modelId="{B7F21625-C617-44AD-B5E2-5932C5308B27}" type="parTrans" cxnId="{2727192E-D383-415C-BFC9-C7FD76F74546}">
      <dgm:prSet/>
      <dgm:spPr/>
      <dgm:t>
        <a:bodyPr/>
        <a:lstStyle/>
        <a:p>
          <a:endParaRPr lang="hr-HR"/>
        </a:p>
      </dgm:t>
    </dgm:pt>
    <dgm:pt modelId="{9AAEEEA1-4A8E-40BD-99C6-D1470B987C72}" type="sibTrans" cxnId="{2727192E-D383-415C-BFC9-C7FD76F74546}">
      <dgm:prSet/>
      <dgm:spPr/>
      <dgm:t>
        <a:bodyPr/>
        <a:lstStyle/>
        <a:p>
          <a:endParaRPr lang="hr-HR"/>
        </a:p>
      </dgm:t>
    </dgm:pt>
    <dgm:pt modelId="{0EB49F4F-3D24-44DB-AF18-C94B99B14FE4}">
      <dgm:prSet custT="1"/>
      <dgm:spPr/>
      <dgm:t>
        <a:bodyPr/>
        <a:lstStyle/>
        <a:p>
          <a:r>
            <a:rPr lang="hr-HR" sz="2400" dirty="0" smtClean="0"/>
            <a:t>ŽUTICA</a:t>
          </a:r>
        </a:p>
        <a:p>
          <a:r>
            <a:rPr lang="hr-HR" sz="2400" dirty="0" smtClean="0"/>
            <a:t>(</a:t>
          </a:r>
          <a:r>
            <a:rPr lang="hr-HR" sz="1800" dirty="0" smtClean="0"/>
            <a:t>HEPATITIS  A</a:t>
          </a:r>
          <a:r>
            <a:rPr lang="hr-HR" sz="2400" dirty="0" smtClean="0"/>
            <a:t> )</a:t>
          </a:r>
          <a:endParaRPr lang="hr-HR" sz="2400" dirty="0"/>
        </a:p>
      </dgm:t>
    </dgm:pt>
    <dgm:pt modelId="{72EE6604-F52E-4B9A-B0EC-DEB5A9DBF86F}" type="parTrans" cxnId="{5C7A7CF9-891F-4372-A266-F226F018D54E}">
      <dgm:prSet/>
      <dgm:spPr/>
      <dgm:t>
        <a:bodyPr/>
        <a:lstStyle/>
        <a:p>
          <a:endParaRPr lang="hr-HR"/>
        </a:p>
      </dgm:t>
    </dgm:pt>
    <dgm:pt modelId="{57037776-1995-43E2-9D7E-F4B6679AC07E}" type="sibTrans" cxnId="{5C7A7CF9-891F-4372-A266-F226F018D54E}">
      <dgm:prSet/>
      <dgm:spPr/>
    </dgm:pt>
    <dgm:pt modelId="{9CDD142A-C0DF-4BA4-B4DC-EB4247D5BAD1}" type="pres">
      <dgm:prSet presAssocID="{4CB5F1B5-104D-4DCD-A2C7-BCACF99F49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4A9EDF9-1E6B-453D-83A9-D9C13D692F84}" type="pres">
      <dgm:prSet presAssocID="{F3634A2B-04E0-4585-8BFD-4A1C03CEFFE3}" presName="root1" presStyleCnt="0"/>
      <dgm:spPr/>
    </dgm:pt>
    <dgm:pt modelId="{D054C683-B6A3-4CC8-BE6D-4DD78095BD78}" type="pres">
      <dgm:prSet presAssocID="{F3634A2B-04E0-4585-8BFD-4A1C03CEFFE3}" presName="LevelOneTextNode" presStyleLbl="node0" presStyleIdx="0" presStyleCnt="1" custScaleX="127064" custScaleY="284164" custLinFactNeighborX="-20061" custLinFactNeighborY="2554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AEAA9BE-96A7-477B-AFA6-678C33A25ADF}" type="pres">
      <dgm:prSet presAssocID="{F3634A2B-04E0-4585-8BFD-4A1C03CEFFE3}" presName="level2hierChild" presStyleCnt="0"/>
      <dgm:spPr/>
    </dgm:pt>
    <dgm:pt modelId="{0330E730-1565-47BA-B9F6-3449026C2EA4}" type="pres">
      <dgm:prSet presAssocID="{650B5D3B-0F14-4C1D-8149-AA534993F88A}" presName="conn2-1" presStyleLbl="parChTrans1D2" presStyleIdx="0" presStyleCnt="7"/>
      <dgm:spPr/>
      <dgm:t>
        <a:bodyPr/>
        <a:lstStyle/>
        <a:p>
          <a:endParaRPr lang="hr-HR"/>
        </a:p>
      </dgm:t>
    </dgm:pt>
    <dgm:pt modelId="{BEFD44E8-A324-4C82-95F0-931C4D812454}" type="pres">
      <dgm:prSet presAssocID="{650B5D3B-0F14-4C1D-8149-AA534993F88A}" presName="connTx" presStyleLbl="parChTrans1D2" presStyleIdx="0" presStyleCnt="7"/>
      <dgm:spPr/>
      <dgm:t>
        <a:bodyPr/>
        <a:lstStyle/>
        <a:p>
          <a:endParaRPr lang="hr-HR"/>
        </a:p>
      </dgm:t>
    </dgm:pt>
    <dgm:pt modelId="{CFCFEA97-E200-4E56-AA24-D56807FFCD65}" type="pres">
      <dgm:prSet presAssocID="{0CE25FA7-D1A7-4703-886C-4153A4670414}" presName="root2" presStyleCnt="0"/>
      <dgm:spPr/>
    </dgm:pt>
    <dgm:pt modelId="{43A16F85-844D-4469-A452-2E9EAAD96651}" type="pres">
      <dgm:prSet presAssocID="{0CE25FA7-D1A7-4703-886C-4153A4670414}" presName="LevelTwoTextNode" presStyleLbl="node2" presStyleIdx="0" presStyleCnt="7" custScaleX="78329" custScaleY="564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19753D8-9AAB-4897-A666-EBC7B38B2679}" type="pres">
      <dgm:prSet presAssocID="{0CE25FA7-D1A7-4703-886C-4153A4670414}" presName="level3hierChild" presStyleCnt="0"/>
      <dgm:spPr/>
    </dgm:pt>
    <dgm:pt modelId="{3D52DAD8-D331-4F9B-A359-7D8DD828C2CE}" type="pres">
      <dgm:prSet presAssocID="{FAB02B6F-4D2E-4EFA-BA21-5557191ECAA8}" presName="conn2-1" presStyleLbl="parChTrans1D2" presStyleIdx="1" presStyleCnt="7"/>
      <dgm:spPr/>
      <dgm:t>
        <a:bodyPr/>
        <a:lstStyle/>
        <a:p>
          <a:endParaRPr lang="hr-HR"/>
        </a:p>
      </dgm:t>
    </dgm:pt>
    <dgm:pt modelId="{7BA8B40F-DF06-467E-8AC2-45CBA44785EB}" type="pres">
      <dgm:prSet presAssocID="{FAB02B6F-4D2E-4EFA-BA21-5557191ECAA8}" presName="connTx" presStyleLbl="parChTrans1D2" presStyleIdx="1" presStyleCnt="7"/>
      <dgm:spPr/>
      <dgm:t>
        <a:bodyPr/>
        <a:lstStyle/>
        <a:p>
          <a:endParaRPr lang="hr-HR"/>
        </a:p>
      </dgm:t>
    </dgm:pt>
    <dgm:pt modelId="{52E6E6D2-A26E-4882-83C4-812D2A5FF0F8}" type="pres">
      <dgm:prSet presAssocID="{CCAFD568-10F9-4A0F-B6F9-7CDD1E018C43}" presName="root2" presStyleCnt="0"/>
      <dgm:spPr/>
    </dgm:pt>
    <dgm:pt modelId="{8821ECE6-B17E-4953-B70E-0293DCFD631A}" type="pres">
      <dgm:prSet presAssocID="{CCAFD568-10F9-4A0F-B6F9-7CDD1E018C43}" presName="LevelTwoTextNode" presStyleLbl="node2" presStyleIdx="1" presStyleCnt="7" custScaleX="95318" custScaleY="73825" custLinFactNeighborX="-2134" custLinFactNeighborY="-988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4BA3CAD-03DA-4271-B24F-D9C27F81F627}" type="pres">
      <dgm:prSet presAssocID="{CCAFD568-10F9-4A0F-B6F9-7CDD1E018C43}" presName="level3hierChild" presStyleCnt="0"/>
      <dgm:spPr/>
    </dgm:pt>
    <dgm:pt modelId="{38012AB7-FDC6-4C76-A3CE-8BE441359C98}" type="pres">
      <dgm:prSet presAssocID="{52B2B9EC-9665-492D-83E6-F78C48DD4E0F}" presName="conn2-1" presStyleLbl="parChTrans1D2" presStyleIdx="2" presStyleCnt="7"/>
      <dgm:spPr/>
      <dgm:t>
        <a:bodyPr/>
        <a:lstStyle/>
        <a:p>
          <a:endParaRPr lang="hr-HR"/>
        </a:p>
      </dgm:t>
    </dgm:pt>
    <dgm:pt modelId="{8776C9DA-0E0B-42AE-B51B-9601BD5DB999}" type="pres">
      <dgm:prSet presAssocID="{52B2B9EC-9665-492D-83E6-F78C48DD4E0F}" presName="connTx" presStyleLbl="parChTrans1D2" presStyleIdx="2" presStyleCnt="7"/>
      <dgm:spPr/>
      <dgm:t>
        <a:bodyPr/>
        <a:lstStyle/>
        <a:p>
          <a:endParaRPr lang="hr-HR"/>
        </a:p>
      </dgm:t>
    </dgm:pt>
    <dgm:pt modelId="{8BAEEB09-9961-48D2-A26F-12B6407957DF}" type="pres">
      <dgm:prSet presAssocID="{8E574937-E2A1-4F2F-A1C4-5C8658275413}" presName="root2" presStyleCnt="0"/>
      <dgm:spPr/>
    </dgm:pt>
    <dgm:pt modelId="{28910AAB-A0D4-4B6D-B4FD-1F50EA74F5DC}" type="pres">
      <dgm:prSet presAssocID="{8E574937-E2A1-4F2F-A1C4-5C8658275413}" presName="LevelTwoTextNode" presStyleLbl="node2" presStyleIdx="2" presStyleCnt="7" custScaleX="78432" custScaleY="42584" custLinFactNeighborX="-2134" custLinFactNeighborY="-143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78BEF3A-8AB6-4A99-886F-4D276F316AFB}" type="pres">
      <dgm:prSet presAssocID="{8E574937-E2A1-4F2F-A1C4-5C8658275413}" presName="level3hierChild" presStyleCnt="0"/>
      <dgm:spPr/>
    </dgm:pt>
    <dgm:pt modelId="{26B7A2E6-56F9-4324-9957-84EC4B9E3DF7}" type="pres">
      <dgm:prSet presAssocID="{296E015B-58AD-434D-B838-084A5942598F}" presName="conn2-1" presStyleLbl="parChTrans1D2" presStyleIdx="3" presStyleCnt="7"/>
      <dgm:spPr/>
      <dgm:t>
        <a:bodyPr/>
        <a:lstStyle/>
        <a:p>
          <a:endParaRPr lang="hr-HR"/>
        </a:p>
      </dgm:t>
    </dgm:pt>
    <dgm:pt modelId="{FD69615C-4F82-4023-9E3F-9113EE7CAFA7}" type="pres">
      <dgm:prSet presAssocID="{296E015B-58AD-434D-B838-084A5942598F}" presName="connTx" presStyleLbl="parChTrans1D2" presStyleIdx="3" presStyleCnt="7"/>
      <dgm:spPr/>
      <dgm:t>
        <a:bodyPr/>
        <a:lstStyle/>
        <a:p>
          <a:endParaRPr lang="hr-HR"/>
        </a:p>
      </dgm:t>
    </dgm:pt>
    <dgm:pt modelId="{21834FFF-BFFB-44AD-9927-722BA7B8C7C1}" type="pres">
      <dgm:prSet presAssocID="{B931DF2A-6972-4CEC-97A1-393DD625C526}" presName="root2" presStyleCnt="0"/>
      <dgm:spPr/>
    </dgm:pt>
    <dgm:pt modelId="{BB2773F2-D151-4144-BEF1-294AE2A25423}" type="pres">
      <dgm:prSet presAssocID="{B931DF2A-6972-4CEC-97A1-393DD625C526}" presName="LevelTwoTextNode" presStyleLbl="node2" presStyleIdx="3" presStyleCnt="7" custScaleX="96987" custScaleY="75507" custLinFactNeighborX="-2134" custLinFactNeighborY="-1571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7A2DD2D-CB4B-49D2-831B-75CDBFC90343}" type="pres">
      <dgm:prSet presAssocID="{B931DF2A-6972-4CEC-97A1-393DD625C526}" presName="level3hierChild" presStyleCnt="0"/>
      <dgm:spPr/>
    </dgm:pt>
    <dgm:pt modelId="{25BFECC1-E1CB-43E3-803E-B5A958190530}" type="pres">
      <dgm:prSet presAssocID="{7E697C29-38A3-45CD-9A00-6C77FADD6642}" presName="conn2-1" presStyleLbl="parChTrans1D2" presStyleIdx="4" presStyleCnt="7"/>
      <dgm:spPr/>
      <dgm:t>
        <a:bodyPr/>
        <a:lstStyle/>
        <a:p>
          <a:endParaRPr lang="hr-HR"/>
        </a:p>
      </dgm:t>
    </dgm:pt>
    <dgm:pt modelId="{F06E2CD0-FB28-4251-B503-F7D7564D2A21}" type="pres">
      <dgm:prSet presAssocID="{7E697C29-38A3-45CD-9A00-6C77FADD6642}" presName="connTx" presStyleLbl="parChTrans1D2" presStyleIdx="4" presStyleCnt="7"/>
      <dgm:spPr/>
      <dgm:t>
        <a:bodyPr/>
        <a:lstStyle/>
        <a:p>
          <a:endParaRPr lang="hr-HR"/>
        </a:p>
      </dgm:t>
    </dgm:pt>
    <dgm:pt modelId="{48DA398D-70FB-4FEB-BFCF-050A936DB2E9}" type="pres">
      <dgm:prSet presAssocID="{4A57226A-EA4F-4A58-9EAC-4519B752BEFF}" presName="root2" presStyleCnt="0"/>
      <dgm:spPr/>
    </dgm:pt>
    <dgm:pt modelId="{238CF09E-BA88-4364-9198-A18F0402D8F2}" type="pres">
      <dgm:prSet presAssocID="{4A57226A-EA4F-4A58-9EAC-4519B752BEFF}" presName="LevelTwoTextNode" presStyleLbl="node2" presStyleIdx="4" presStyleCnt="7" custScaleX="87976" custScaleY="78201" custLinFactNeighborX="678" custLinFactNeighborY="-2188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FB9E4AE-5556-441E-A307-347AD01179D5}" type="pres">
      <dgm:prSet presAssocID="{4A57226A-EA4F-4A58-9EAC-4519B752BEFF}" presName="level3hierChild" presStyleCnt="0"/>
      <dgm:spPr/>
    </dgm:pt>
    <dgm:pt modelId="{664FB58F-50DA-4232-A3E5-76AB8C07983D}" type="pres">
      <dgm:prSet presAssocID="{B7F21625-C617-44AD-B5E2-5932C5308B27}" presName="conn2-1" presStyleLbl="parChTrans1D2" presStyleIdx="5" presStyleCnt="7"/>
      <dgm:spPr/>
      <dgm:t>
        <a:bodyPr/>
        <a:lstStyle/>
        <a:p>
          <a:endParaRPr lang="hr-HR"/>
        </a:p>
      </dgm:t>
    </dgm:pt>
    <dgm:pt modelId="{CC71D2BE-D3E7-4E70-9B86-C7254D9A1484}" type="pres">
      <dgm:prSet presAssocID="{B7F21625-C617-44AD-B5E2-5932C5308B27}" presName="connTx" presStyleLbl="parChTrans1D2" presStyleIdx="5" presStyleCnt="7"/>
      <dgm:spPr/>
      <dgm:t>
        <a:bodyPr/>
        <a:lstStyle/>
        <a:p>
          <a:endParaRPr lang="hr-HR"/>
        </a:p>
      </dgm:t>
    </dgm:pt>
    <dgm:pt modelId="{27F31400-2388-42A5-B47D-253AA59FF947}" type="pres">
      <dgm:prSet presAssocID="{73E2EC9D-5E0D-40D1-8BB8-29FD90BD4776}" presName="root2" presStyleCnt="0"/>
      <dgm:spPr/>
    </dgm:pt>
    <dgm:pt modelId="{D555141C-1E03-431A-A433-6287CBED464C}" type="pres">
      <dgm:prSet presAssocID="{73E2EC9D-5E0D-40D1-8BB8-29FD90BD4776}" presName="LevelTwoTextNode" presStyleLbl="node2" presStyleIdx="5" presStyleCnt="7" custScaleX="75146" custScaleY="76034" custLinFactNeighborX="678" custLinFactNeighborY="-3073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78C6C56-C204-465D-A2C2-437ABED10364}" type="pres">
      <dgm:prSet presAssocID="{73E2EC9D-5E0D-40D1-8BB8-29FD90BD4776}" presName="level3hierChild" presStyleCnt="0"/>
      <dgm:spPr/>
    </dgm:pt>
    <dgm:pt modelId="{E50F5445-A349-4B4E-BAE5-FC7683A74145}" type="pres">
      <dgm:prSet presAssocID="{72EE6604-F52E-4B9A-B0EC-DEB5A9DBF86F}" presName="conn2-1" presStyleLbl="parChTrans1D2" presStyleIdx="6" presStyleCnt="7"/>
      <dgm:spPr/>
      <dgm:t>
        <a:bodyPr/>
        <a:lstStyle/>
        <a:p>
          <a:endParaRPr lang="hr-HR"/>
        </a:p>
      </dgm:t>
    </dgm:pt>
    <dgm:pt modelId="{EFA98FF5-B072-4FF1-94FC-F5761779F190}" type="pres">
      <dgm:prSet presAssocID="{72EE6604-F52E-4B9A-B0EC-DEB5A9DBF86F}" presName="connTx" presStyleLbl="parChTrans1D2" presStyleIdx="6" presStyleCnt="7"/>
      <dgm:spPr/>
      <dgm:t>
        <a:bodyPr/>
        <a:lstStyle/>
        <a:p>
          <a:endParaRPr lang="hr-HR"/>
        </a:p>
      </dgm:t>
    </dgm:pt>
    <dgm:pt modelId="{B7915197-998F-40E9-9B4D-F73F4AE66B4D}" type="pres">
      <dgm:prSet presAssocID="{0EB49F4F-3D24-44DB-AF18-C94B99B14FE4}" presName="root2" presStyleCnt="0"/>
      <dgm:spPr/>
    </dgm:pt>
    <dgm:pt modelId="{4DCB204F-C49A-485D-B444-F6BAE4BC8F1C}" type="pres">
      <dgm:prSet presAssocID="{0EB49F4F-3D24-44DB-AF18-C94B99B14FE4}" presName="LevelTwoTextNode" presStyleLbl="node2" presStyleIdx="6" presStyleCnt="7" custScaleX="108618" custScaleY="73636" custLinFactNeighborX="678" custLinFactNeighborY="-3741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084B50D-0065-4790-AD15-C8FA35AC8B03}" type="pres">
      <dgm:prSet presAssocID="{0EB49F4F-3D24-44DB-AF18-C94B99B14FE4}" presName="level3hierChild" presStyleCnt="0"/>
      <dgm:spPr/>
    </dgm:pt>
  </dgm:ptLst>
  <dgm:cxnLst>
    <dgm:cxn modelId="{9977F21E-2E72-44DA-9886-D2C42F4AE5B6}" type="presOf" srcId="{B7F21625-C617-44AD-B5E2-5932C5308B27}" destId="{664FB58F-50DA-4232-A3E5-76AB8C07983D}" srcOrd="0" destOrd="0" presId="urn:microsoft.com/office/officeart/2005/8/layout/hierarchy2"/>
    <dgm:cxn modelId="{161101FF-CD6D-48F9-8FF1-A12E86DFE204}" type="presOf" srcId="{72EE6604-F52E-4B9A-B0EC-DEB5A9DBF86F}" destId="{EFA98FF5-B072-4FF1-94FC-F5761779F190}" srcOrd="1" destOrd="0" presId="urn:microsoft.com/office/officeart/2005/8/layout/hierarchy2"/>
    <dgm:cxn modelId="{E7ABD883-2C86-4D4C-9ED1-51DACC969A45}" type="presOf" srcId="{8E574937-E2A1-4F2F-A1C4-5C8658275413}" destId="{28910AAB-A0D4-4B6D-B4FD-1F50EA74F5DC}" srcOrd="0" destOrd="0" presId="urn:microsoft.com/office/officeart/2005/8/layout/hierarchy2"/>
    <dgm:cxn modelId="{5C7A7CF9-891F-4372-A266-F226F018D54E}" srcId="{F3634A2B-04E0-4585-8BFD-4A1C03CEFFE3}" destId="{0EB49F4F-3D24-44DB-AF18-C94B99B14FE4}" srcOrd="6" destOrd="0" parTransId="{72EE6604-F52E-4B9A-B0EC-DEB5A9DBF86F}" sibTransId="{57037776-1995-43E2-9D7E-F4B6679AC07E}"/>
    <dgm:cxn modelId="{DAABD5C9-0A6A-4FC8-82BF-9BB2DC5C1D00}" type="presOf" srcId="{FAB02B6F-4D2E-4EFA-BA21-5557191ECAA8}" destId="{7BA8B40F-DF06-467E-8AC2-45CBA44785EB}" srcOrd="1" destOrd="0" presId="urn:microsoft.com/office/officeart/2005/8/layout/hierarchy2"/>
    <dgm:cxn modelId="{2727192E-D383-415C-BFC9-C7FD76F74546}" srcId="{F3634A2B-04E0-4585-8BFD-4A1C03CEFFE3}" destId="{73E2EC9D-5E0D-40D1-8BB8-29FD90BD4776}" srcOrd="5" destOrd="0" parTransId="{B7F21625-C617-44AD-B5E2-5932C5308B27}" sibTransId="{9AAEEEA1-4A8E-40BD-99C6-D1470B987C72}"/>
    <dgm:cxn modelId="{EA3038B9-9385-45D9-959D-D96DFED99FD0}" type="presOf" srcId="{7E697C29-38A3-45CD-9A00-6C77FADD6642}" destId="{F06E2CD0-FB28-4251-B503-F7D7564D2A21}" srcOrd="1" destOrd="0" presId="urn:microsoft.com/office/officeart/2005/8/layout/hierarchy2"/>
    <dgm:cxn modelId="{362C6787-741D-43F3-BD61-07575130554D}" type="presOf" srcId="{7E697C29-38A3-45CD-9A00-6C77FADD6642}" destId="{25BFECC1-E1CB-43E3-803E-B5A958190530}" srcOrd="0" destOrd="0" presId="urn:microsoft.com/office/officeart/2005/8/layout/hierarchy2"/>
    <dgm:cxn modelId="{53A47A3F-E9D1-4A6E-990E-F843E4FCB34C}" type="presOf" srcId="{0CE25FA7-D1A7-4703-886C-4153A4670414}" destId="{43A16F85-844D-4469-A452-2E9EAAD96651}" srcOrd="0" destOrd="0" presId="urn:microsoft.com/office/officeart/2005/8/layout/hierarchy2"/>
    <dgm:cxn modelId="{41060E7E-351B-4BFD-BB30-084DDB204DBF}" type="presOf" srcId="{650B5D3B-0F14-4C1D-8149-AA534993F88A}" destId="{0330E730-1565-47BA-B9F6-3449026C2EA4}" srcOrd="0" destOrd="0" presId="urn:microsoft.com/office/officeart/2005/8/layout/hierarchy2"/>
    <dgm:cxn modelId="{0A1AD6AD-4A3C-485A-B4AD-2FE4324C2BCA}" srcId="{F3634A2B-04E0-4585-8BFD-4A1C03CEFFE3}" destId="{0CE25FA7-D1A7-4703-886C-4153A4670414}" srcOrd="0" destOrd="0" parTransId="{650B5D3B-0F14-4C1D-8149-AA534993F88A}" sibTransId="{D1F6DF3A-A50A-4987-B522-05C84DDEF5DB}"/>
    <dgm:cxn modelId="{1EF76311-57CC-4BCB-B0BD-F70C7375BCEB}" type="presOf" srcId="{CCAFD568-10F9-4A0F-B6F9-7CDD1E018C43}" destId="{8821ECE6-B17E-4953-B70E-0293DCFD631A}" srcOrd="0" destOrd="0" presId="urn:microsoft.com/office/officeart/2005/8/layout/hierarchy2"/>
    <dgm:cxn modelId="{54389C98-DF83-4FDE-8D99-2BF4DF89913E}" type="presOf" srcId="{4CB5F1B5-104D-4DCD-A2C7-BCACF99F490B}" destId="{9CDD142A-C0DF-4BA4-B4DC-EB4247D5BAD1}" srcOrd="0" destOrd="0" presId="urn:microsoft.com/office/officeart/2005/8/layout/hierarchy2"/>
    <dgm:cxn modelId="{A6CE6817-2603-48A6-8D0E-C460390F7AC4}" type="presOf" srcId="{52B2B9EC-9665-492D-83E6-F78C48DD4E0F}" destId="{38012AB7-FDC6-4C76-A3CE-8BE441359C98}" srcOrd="0" destOrd="0" presId="urn:microsoft.com/office/officeart/2005/8/layout/hierarchy2"/>
    <dgm:cxn modelId="{E71E82C3-43E1-4A65-A345-4581EDAFBC2A}" srcId="{4CB5F1B5-104D-4DCD-A2C7-BCACF99F490B}" destId="{F3634A2B-04E0-4585-8BFD-4A1C03CEFFE3}" srcOrd="0" destOrd="0" parTransId="{88C1B925-B256-47BD-B00F-045EDD7C769A}" sibTransId="{B163F561-D756-4CD2-AAB8-6212EEB3E68C}"/>
    <dgm:cxn modelId="{7F68D35C-CAF8-4696-9505-40F3561810D6}" srcId="{F3634A2B-04E0-4585-8BFD-4A1C03CEFFE3}" destId="{CCAFD568-10F9-4A0F-B6F9-7CDD1E018C43}" srcOrd="1" destOrd="0" parTransId="{FAB02B6F-4D2E-4EFA-BA21-5557191ECAA8}" sibTransId="{4C6C0749-BE9A-40D3-9588-174C61452401}"/>
    <dgm:cxn modelId="{9FD2BCEF-2B26-49BE-8B6B-708B443A5D68}" type="presOf" srcId="{B931DF2A-6972-4CEC-97A1-393DD625C526}" destId="{BB2773F2-D151-4144-BEF1-294AE2A25423}" srcOrd="0" destOrd="0" presId="urn:microsoft.com/office/officeart/2005/8/layout/hierarchy2"/>
    <dgm:cxn modelId="{3B2D241C-3D95-489D-9CAD-F8227D9A00EB}" srcId="{F3634A2B-04E0-4585-8BFD-4A1C03CEFFE3}" destId="{B931DF2A-6972-4CEC-97A1-393DD625C526}" srcOrd="3" destOrd="0" parTransId="{296E015B-58AD-434D-B838-084A5942598F}" sibTransId="{D655A7FE-76D0-43EE-80BC-EED9567D6B2C}"/>
    <dgm:cxn modelId="{ED8FEC64-FF9A-42EF-9BC3-5D3126A86CC1}" type="presOf" srcId="{B7F21625-C617-44AD-B5E2-5932C5308B27}" destId="{CC71D2BE-D3E7-4E70-9B86-C7254D9A1484}" srcOrd="1" destOrd="0" presId="urn:microsoft.com/office/officeart/2005/8/layout/hierarchy2"/>
    <dgm:cxn modelId="{51B1AB78-ED3B-4BD3-8198-9BE3277F39DC}" srcId="{F3634A2B-04E0-4585-8BFD-4A1C03CEFFE3}" destId="{8E574937-E2A1-4F2F-A1C4-5C8658275413}" srcOrd="2" destOrd="0" parTransId="{52B2B9EC-9665-492D-83E6-F78C48DD4E0F}" sibTransId="{00FD0BE8-AE10-4D60-9244-F461FCF0D493}"/>
    <dgm:cxn modelId="{A3599CDD-2C9E-450B-8799-0685A50AE76F}" type="presOf" srcId="{650B5D3B-0F14-4C1D-8149-AA534993F88A}" destId="{BEFD44E8-A324-4C82-95F0-931C4D812454}" srcOrd="1" destOrd="0" presId="urn:microsoft.com/office/officeart/2005/8/layout/hierarchy2"/>
    <dgm:cxn modelId="{7F428869-50E7-41E1-8637-81B7A3D6B692}" type="presOf" srcId="{4A57226A-EA4F-4A58-9EAC-4519B752BEFF}" destId="{238CF09E-BA88-4364-9198-A18F0402D8F2}" srcOrd="0" destOrd="0" presId="urn:microsoft.com/office/officeart/2005/8/layout/hierarchy2"/>
    <dgm:cxn modelId="{E007E1C5-22C1-4907-AECD-055A327A7072}" type="presOf" srcId="{296E015B-58AD-434D-B838-084A5942598F}" destId="{26B7A2E6-56F9-4324-9957-84EC4B9E3DF7}" srcOrd="0" destOrd="0" presId="urn:microsoft.com/office/officeart/2005/8/layout/hierarchy2"/>
    <dgm:cxn modelId="{DEA1EE4F-DAE2-4E9A-BE94-160BEEDDCB5E}" type="presOf" srcId="{72EE6604-F52E-4B9A-B0EC-DEB5A9DBF86F}" destId="{E50F5445-A349-4B4E-BAE5-FC7683A74145}" srcOrd="0" destOrd="0" presId="urn:microsoft.com/office/officeart/2005/8/layout/hierarchy2"/>
    <dgm:cxn modelId="{1392AB58-662E-45B1-8A59-04678148AC40}" type="presOf" srcId="{0EB49F4F-3D24-44DB-AF18-C94B99B14FE4}" destId="{4DCB204F-C49A-485D-B444-F6BAE4BC8F1C}" srcOrd="0" destOrd="0" presId="urn:microsoft.com/office/officeart/2005/8/layout/hierarchy2"/>
    <dgm:cxn modelId="{40E2C0EE-22DB-414E-8DCF-318CFB0BE0DD}" type="presOf" srcId="{FAB02B6F-4D2E-4EFA-BA21-5557191ECAA8}" destId="{3D52DAD8-D331-4F9B-A359-7D8DD828C2CE}" srcOrd="0" destOrd="0" presId="urn:microsoft.com/office/officeart/2005/8/layout/hierarchy2"/>
    <dgm:cxn modelId="{D4821BCD-7771-43BE-A25E-8ED96BC94A31}" type="presOf" srcId="{F3634A2B-04E0-4585-8BFD-4A1C03CEFFE3}" destId="{D054C683-B6A3-4CC8-BE6D-4DD78095BD78}" srcOrd="0" destOrd="0" presId="urn:microsoft.com/office/officeart/2005/8/layout/hierarchy2"/>
    <dgm:cxn modelId="{6301C2A7-7AC0-4746-99C6-C549124EC4FD}" type="presOf" srcId="{73E2EC9D-5E0D-40D1-8BB8-29FD90BD4776}" destId="{D555141C-1E03-431A-A433-6287CBED464C}" srcOrd="0" destOrd="0" presId="urn:microsoft.com/office/officeart/2005/8/layout/hierarchy2"/>
    <dgm:cxn modelId="{5B1E1D3A-BD28-44CC-845E-D034F0881D15}" type="presOf" srcId="{296E015B-58AD-434D-B838-084A5942598F}" destId="{FD69615C-4F82-4023-9E3F-9113EE7CAFA7}" srcOrd="1" destOrd="0" presId="urn:microsoft.com/office/officeart/2005/8/layout/hierarchy2"/>
    <dgm:cxn modelId="{CE6251C4-6AA4-425E-BC10-B4FD5098CE98}" srcId="{F3634A2B-04E0-4585-8BFD-4A1C03CEFFE3}" destId="{4A57226A-EA4F-4A58-9EAC-4519B752BEFF}" srcOrd="4" destOrd="0" parTransId="{7E697C29-38A3-45CD-9A00-6C77FADD6642}" sibTransId="{41C61BED-683C-4AB1-A602-21B3B96DBA08}"/>
    <dgm:cxn modelId="{B6A15C53-D3B2-4B0F-9D1C-7B9BF69D7346}" type="presOf" srcId="{52B2B9EC-9665-492D-83E6-F78C48DD4E0F}" destId="{8776C9DA-0E0B-42AE-B51B-9601BD5DB999}" srcOrd="1" destOrd="0" presId="urn:microsoft.com/office/officeart/2005/8/layout/hierarchy2"/>
    <dgm:cxn modelId="{83663BFC-A060-4429-8819-B7E0DE22BAB5}" type="presParOf" srcId="{9CDD142A-C0DF-4BA4-B4DC-EB4247D5BAD1}" destId="{A4A9EDF9-1E6B-453D-83A9-D9C13D692F84}" srcOrd="0" destOrd="0" presId="urn:microsoft.com/office/officeart/2005/8/layout/hierarchy2"/>
    <dgm:cxn modelId="{898FDC4F-8245-4192-975F-BBAE15B2C771}" type="presParOf" srcId="{A4A9EDF9-1E6B-453D-83A9-D9C13D692F84}" destId="{D054C683-B6A3-4CC8-BE6D-4DD78095BD78}" srcOrd="0" destOrd="0" presId="urn:microsoft.com/office/officeart/2005/8/layout/hierarchy2"/>
    <dgm:cxn modelId="{35750841-E85D-49E8-A18A-09D7ABF2309C}" type="presParOf" srcId="{A4A9EDF9-1E6B-453D-83A9-D9C13D692F84}" destId="{1AEAA9BE-96A7-477B-AFA6-678C33A25ADF}" srcOrd="1" destOrd="0" presId="urn:microsoft.com/office/officeart/2005/8/layout/hierarchy2"/>
    <dgm:cxn modelId="{5996370A-0F52-4C96-8856-56122D2DD07D}" type="presParOf" srcId="{1AEAA9BE-96A7-477B-AFA6-678C33A25ADF}" destId="{0330E730-1565-47BA-B9F6-3449026C2EA4}" srcOrd="0" destOrd="0" presId="urn:microsoft.com/office/officeart/2005/8/layout/hierarchy2"/>
    <dgm:cxn modelId="{AA036F7D-FC78-4892-9553-0D22BE8DD27B}" type="presParOf" srcId="{0330E730-1565-47BA-B9F6-3449026C2EA4}" destId="{BEFD44E8-A324-4C82-95F0-931C4D812454}" srcOrd="0" destOrd="0" presId="urn:microsoft.com/office/officeart/2005/8/layout/hierarchy2"/>
    <dgm:cxn modelId="{61AD126C-0AD0-456A-B36C-9A598F760299}" type="presParOf" srcId="{1AEAA9BE-96A7-477B-AFA6-678C33A25ADF}" destId="{CFCFEA97-E200-4E56-AA24-D56807FFCD65}" srcOrd="1" destOrd="0" presId="urn:microsoft.com/office/officeart/2005/8/layout/hierarchy2"/>
    <dgm:cxn modelId="{82641890-2E2F-4409-84B6-73F57ADF8FE0}" type="presParOf" srcId="{CFCFEA97-E200-4E56-AA24-D56807FFCD65}" destId="{43A16F85-844D-4469-A452-2E9EAAD96651}" srcOrd="0" destOrd="0" presId="urn:microsoft.com/office/officeart/2005/8/layout/hierarchy2"/>
    <dgm:cxn modelId="{80193951-FF57-43B5-9770-249ABBE918FF}" type="presParOf" srcId="{CFCFEA97-E200-4E56-AA24-D56807FFCD65}" destId="{119753D8-9AAB-4897-A666-EBC7B38B2679}" srcOrd="1" destOrd="0" presId="urn:microsoft.com/office/officeart/2005/8/layout/hierarchy2"/>
    <dgm:cxn modelId="{60F2DB40-78A1-44BC-B5ED-79C7D44A07F6}" type="presParOf" srcId="{1AEAA9BE-96A7-477B-AFA6-678C33A25ADF}" destId="{3D52DAD8-D331-4F9B-A359-7D8DD828C2CE}" srcOrd="2" destOrd="0" presId="urn:microsoft.com/office/officeart/2005/8/layout/hierarchy2"/>
    <dgm:cxn modelId="{884AFF3A-1612-4848-9814-8B958B9B9142}" type="presParOf" srcId="{3D52DAD8-D331-4F9B-A359-7D8DD828C2CE}" destId="{7BA8B40F-DF06-467E-8AC2-45CBA44785EB}" srcOrd="0" destOrd="0" presId="urn:microsoft.com/office/officeart/2005/8/layout/hierarchy2"/>
    <dgm:cxn modelId="{F8B478DE-390C-4F86-87DC-92E258304C3F}" type="presParOf" srcId="{1AEAA9BE-96A7-477B-AFA6-678C33A25ADF}" destId="{52E6E6D2-A26E-4882-83C4-812D2A5FF0F8}" srcOrd="3" destOrd="0" presId="urn:microsoft.com/office/officeart/2005/8/layout/hierarchy2"/>
    <dgm:cxn modelId="{693C3138-796D-47E4-88EF-9BDF84021887}" type="presParOf" srcId="{52E6E6D2-A26E-4882-83C4-812D2A5FF0F8}" destId="{8821ECE6-B17E-4953-B70E-0293DCFD631A}" srcOrd="0" destOrd="0" presId="urn:microsoft.com/office/officeart/2005/8/layout/hierarchy2"/>
    <dgm:cxn modelId="{AC153D44-525C-4AD8-B3FA-1ABD1F19BD14}" type="presParOf" srcId="{52E6E6D2-A26E-4882-83C4-812D2A5FF0F8}" destId="{C4BA3CAD-03DA-4271-B24F-D9C27F81F627}" srcOrd="1" destOrd="0" presId="urn:microsoft.com/office/officeart/2005/8/layout/hierarchy2"/>
    <dgm:cxn modelId="{0E25E1E1-4AC2-4DF4-BA92-515F39DAB2D9}" type="presParOf" srcId="{1AEAA9BE-96A7-477B-AFA6-678C33A25ADF}" destId="{38012AB7-FDC6-4C76-A3CE-8BE441359C98}" srcOrd="4" destOrd="0" presId="urn:microsoft.com/office/officeart/2005/8/layout/hierarchy2"/>
    <dgm:cxn modelId="{528B9D2F-A325-4E04-8079-5084A0D3050A}" type="presParOf" srcId="{38012AB7-FDC6-4C76-A3CE-8BE441359C98}" destId="{8776C9DA-0E0B-42AE-B51B-9601BD5DB999}" srcOrd="0" destOrd="0" presId="urn:microsoft.com/office/officeart/2005/8/layout/hierarchy2"/>
    <dgm:cxn modelId="{B20DD62F-9AF3-418A-A89D-A051218C8254}" type="presParOf" srcId="{1AEAA9BE-96A7-477B-AFA6-678C33A25ADF}" destId="{8BAEEB09-9961-48D2-A26F-12B6407957DF}" srcOrd="5" destOrd="0" presId="urn:microsoft.com/office/officeart/2005/8/layout/hierarchy2"/>
    <dgm:cxn modelId="{41724AF1-A95E-4D90-A66A-E5521E646018}" type="presParOf" srcId="{8BAEEB09-9961-48D2-A26F-12B6407957DF}" destId="{28910AAB-A0D4-4B6D-B4FD-1F50EA74F5DC}" srcOrd="0" destOrd="0" presId="urn:microsoft.com/office/officeart/2005/8/layout/hierarchy2"/>
    <dgm:cxn modelId="{63AB3E13-A9F0-463B-B2E3-8A2341F736D3}" type="presParOf" srcId="{8BAEEB09-9961-48D2-A26F-12B6407957DF}" destId="{578BEF3A-8AB6-4A99-886F-4D276F316AFB}" srcOrd="1" destOrd="0" presId="urn:microsoft.com/office/officeart/2005/8/layout/hierarchy2"/>
    <dgm:cxn modelId="{1BE7BD36-6A16-4F71-83D6-BD121AEE8637}" type="presParOf" srcId="{1AEAA9BE-96A7-477B-AFA6-678C33A25ADF}" destId="{26B7A2E6-56F9-4324-9957-84EC4B9E3DF7}" srcOrd="6" destOrd="0" presId="urn:microsoft.com/office/officeart/2005/8/layout/hierarchy2"/>
    <dgm:cxn modelId="{C3EECB6C-57FB-48F9-9E98-45045D6C4EF9}" type="presParOf" srcId="{26B7A2E6-56F9-4324-9957-84EC4B9E3DF7}" destId="{FD69615C-4F82-4023-9E3F-9113EE7CAFA7}" srcOrd="0" destOrd="0" presId="urn:microsoft.com/office/officeart/2005/8/layout/hierarchy2"/>
    <dgm:cxn modelId="{AB0A655F-C976-4797-857C-53FB471D6318}" type="presParOf" srcId="{1AEAA9BE-96A7-477B-AFA6-678C33A25ADF}" destId="{21834FFF-BFFB-44AD-9927-722BA7B8C7C1}" srcOrd="7" destOrd="0" presId="urn:microsoft.com/office/officeart/2005/8/layout/hierarchy2"/>
    <dgm:cxn modelId="{373378D3-12C2-40AD-B04A-3FC9B06C14DA}" type="presParOf" srcId="{21834FFF-BFFB-44AD-9927-722BA7B8C7C1}" destId="{BB2773F2-D151-4144-BEF1-294AE2A25423}" srcOrd="0" destOrd="0" presId="urn:microsoft.com/office/officeart/2005/8/layout/hierarchy2"/>
    <dgm:cxn modelId="{C649F9E0-809A-42C9-9540-332C07144BDC}" type="presParOf" srcId="{21834FFF-BFFB-44AD-9927-722BA7B8C7C1}" destId="{37A2DD2D-CB4B-49D2-831B-75CDBFC90343}" srcOrd="1" destOrd="0" presId="urn:microsoft.com/office/officeart/2005/8/layout/hierarchy2"/>
    <dgm:cxn modelId="{0541E14F-D85B-4906-8FFA-CE3CC02A1C33}" type="presParOf" srcId="{1AEAA9BE-96A7-477B-AFA6-678C33A25ADF}" destId="{25BFECC1-E1CB-43E3-803E-B5A958190530}" srcOrd="8" destOrd="0" presId="urn:microsoft.com/office/officeart/2005/8/layout/hierarchy2"/>
    <dgm:cxn modelId="{35B7EE42-A3A0-47CC-BF04-FE85A49A61E7}" type="presParOf" srcId="{25BFECC1-E1CB-43E3-803E-B5A958190530}" destId="{F06E2CD0-FB28-4251-B503-F7D7564D2A21}" srcOrd="0" destOrd="0" presId="urn:microsoft.com/office/officeart/2005/8/layout/hierarchy2"/>
    <dgm:cxn modelId="{55A1EBC8-44FC-4B39-AE77-116494EB307F}" type="presParOf" srcId="{1AEAA9BE-96A7-477B-AFA6-678C33A25ADF}" destId="{48DA398D-70FB-4FEB-BFCF-050A936DB2E9}" srcOrd="9" destOrd="0" presId="urn:microsoft.com/office/officeart/2005/8/layout/hierarchy2"/>
    <dgm:cxn modelId="{11D9928D-F595-4760-B6DE-8E5030FB24B8}" type="presParOf" srcId="{48DA398D-70FB-4FEB-BFCF-050A936DB2E9}" destId="{238CF09E-BA88-4364-9198-A18F0402D8F2}" srcOrd="0" destOrd="0" presId="urn:microsoft.com/office/officeart/2005/8/layout/hierarchy2"/>
    <dgm:cxn modelId="{7C55205D-3897-4A49-9284-836411595B6E}" type="presParOf" srcId="{48DA398D-70FB-4FEB-BFCF-050A936DB2E9}" destId="{EFB9E4AE-5556-441E-A307-347AD01179D5}" srcOrd="1" destOrd="0" presId="urn:microsoft.com/office/officeart/2005/8/layout/hierarchy2"/>
    <dgm:cxn modelId="{779F73EF-0956-4FBB-8FB7-1A5A8892B75F}" type="presParOf" srcId="{1AEAA9BE-96A7-477B-AFA6-678C33A25ADF}" destId="{664FB58F-50DA-4232-A3E5-76AB8C07983D}" srcOrd="10" destOrd="0" presId="urn:microsoft.com/office/officeart/2005/8/layout/hierarchy2"/>
    <dgm:cxn modelId="{93D801F5-8002-458F-AC27-34672F5FECAA}" type="presParOf" srcId="{664FB58F-50DA-4232-A3E5-76AB8C07983D}" destId="{CC71D2BE-D3E7-4E70-9B86-C7254D9A1484}" srcOrd="0" destOrd="0" presId="urn:microsoft.com/office/officeart/2005/8/layout/hierarchy2"/>
    <dgm:cxn modelId="{B5385D99-8985-427E-BDCB-8BBA5AB4A6F2}" type="presParOf" srcId="{1AEAA9BE-96A7-477B-AFA6-678C33A25ADF}" destId="{27F31400-2388-42A5-B47D-253AA59FF947}" srcOrd="11" destOrd="0" presId="urn:microsoft.com/office/officeart/2005/8/layout/hierarchy2"/>
    <dgm:cxn modelId="{4C0C5E88-72D9-4D40-9BAE-4F6AD53A9D53}" type="presParOf" srcId="{27F31400-2388-42A5-B47D-253AA59FF947}" destId="{D555141C-1E03-431A-A433-6287CBED464C}" srcOrd="0" destOrd="0" presId="urn:microsoft.com/office/officeart/2005/8/layout/hierarchy2"/>
    <dgm:cxn modelId="{F466C69F-C788-48F1-9151-375B37EA3DC9}" type="presParOf" srcId="{27F31400-2388-42A5-B47D-253AA59FF947}" destId="{A78C6C56-C204-465D-A2C2-437ABED10364}" srcOrd="1" destOrd="0" presId="urn:microsoft.com/office/officeart/2005/8/layout/hierarchy2"/>
    <dgm:cxn modelId="{5058BF4B-B2C6-4ABE-9711-FFC699868428}" type="presParOf" srcId="{1AEAA9BE-96A7-477B-AFA6-678C33A25ADF}" destId="{E50F5445-A349-4B4E-BAE5-FC7683A74145}" srcOrd="12" destOrd="0" presId="urn:microsoft.com/office/officeart/2005/8/layout/hierarchy2"/>
    <dgm:cxn modelId="{2ECB5B82-77CF-4195-9771-4EA5CB5CFECC}" type="presParOf" srcId="{E50F5445-A349-4B4E-BAE5-FC7683A74145}" destId="{EFA98FF5-B072-4FF1-94FC-F5761779F190}" srcOrd="0" destOrd="0" presId="urn:microsoft.com/office/officeart/2005/8/layout/hierarchy2"/>
    <dgm:cxn modelId="{DD1AD900-45D9-4CCC-89C3-A561A8F964C0}" type="presParOf" srcId="{1AEAA9BE-96A7-477B-AFA6-678C33A25ADF}" destId="{B7915197-998F-40E9-9B4D-F73F4AE66B4D}" srcOrd="13" destOrd="0" presId="urn:microsoft.com/office/officeart/2005/8/layout/hierarchy2"/>
    <dgm:cxn modelId="{DDA2ED58-FAC5-41B1-92C0-B0774C6FD43A}" type="presParOf" srcId="{B7915197-998F-40E9-9B4D-F73F4AE66B4D}" destId="{4DCB204F-C49A-485D-B444-F6BAE4BC8F1C}" srcOrd="0" destOrd="0" presId="urn:microsoft.com/office/officeart/2005/8/layout/hierarchy2"/>
    <dgm:cxn modelId="{F85438BB-01DE-4DAB-86E4-ADC58431C58B}" type="presParOf" srcId="{B7915197-998F-40E9-9B4D-F73F4AE66B4D}" destId="{5084B50D-0065-4790-AD15-C8FA35AC8B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4C683-B6A3-4CC8-BE6D-4DD78095BD78}">
      <dsp:nvSpPr>
        <dsp:cNvPr id="0" name=""/>
        <dsp:cNvSpPr/>
      </dsp:nvSpPr>
      <dsp:spPr>
        <a:xfrm>
          <a:off x="657883" y="1956541"/>
          <a:ext cx="2977263" cy="3329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rgbClr val="FFFF00"/>
              </a:solidFill>
            </a:rPr>
            <a:t>NAJČEŠĆE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rgbClr val="FFFF00"/>
              </a:solidFill>
            </a:rPr>
            <a:t>ZARAZNE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rgbClr val="FFFF00"/>
              </a:solidFill>
            </a:rPr>
            <a:t> BOLESTI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rgbClr val="FFFF00"/>
              </a:solidFill>
            </a:rPr>
            <a:t> DJECE</a:t>
          </a:r>
          <a:endParaRPr lang="hr-HR" sz="4000" b="1" i="1" kern="1200" dirty="0">
            <a:solidFill>
              <a:srgbClr val="FFFF00"/>
            </a:solidFill>
          </a:endParaRPr>
        </a:p>
      </dsp:txBody>
      <dsp:txXfrm>
        <a:off x="745084" y="2043742"/>
        <a:ext cx="2802861" cy="3154750"/>
      </dsp:txXfrm>
    </dsp:sp>
    <dsp:sp modelId="{0330E730-1565-47BA-B9F6-3449026C2EA4}">
      <dsp:nvSpPr>
        <dsp:cNvPr id="0" name=""/>
        <dsp:cNvSpPr/>
      </dsp:nvSpPr>
      <dsp:spPr>
        <a:xfrm rot="17591237">
          <a:off x="2551692" y="1962500"/>
          <a:ext cx="3574209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3574209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4249442" y="1889015"/>
        <a:ext cx="178710" cy="178710"/>
      </dsp:txXfrm>
    </dsp:sp>
    <dsp:sp modelId="{43A16F85-844D-4469-A452-2E9EAAD96651}">
      <dsp:nvSpPr>
        <dsp:cNvPr id="0" name=""/>
        <dsp:cNvSpPr/>
      </dsp:nvSpPr>
      <dsp:spPr>
        <a:xfrm>
          <a:off x="5042448" y="5243"/>
          <a:ext cx="1835343" cy="660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GRIPA</a:t>
          </a:r>
          <a:endParaRPr lang="hr-HR" sz="2400" kern="1200" dirty="0"/>
        </a:p>
      </dsp:txBody>
      <dsp:txXfrm>
        <a:off x="5061801" y="24596"/>
        <a:ext cx="1796637" cy="622054"/>
      </dsp:txXfrm>
    </dsp:sp>
    <dsp:sp modelId="{3D52DAD8-D331-4F9B-A359-7D8DD828C2CE}">
      <dsp:nvSpPr>
        <dsp:cNvPr id="0" name=""/>
        <dsp:cNvSpPr/>
      </dsp:nvSpPr>
      <dsp:spPr>
        <a:xfrm rot="17931613">
          <a:off x="2907776" y="2373855"/>
          <a:ext cx="2812039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2812039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>
        <a:off x="4243495" y="2319425"/>
        <a:ext cx="140601" cy="140601"/>
      </dsp:txXfrm>
    </dsp:sp>
    <dsp:sp modelId="{8821ECE6-B17E-4953-B70E-0293DCFD631A}">
      <dsp:nvSpPr>
        <dsp:cNvPr id="0" name=""/>
        <dsp:cNvSpPr/>
      </dsp:nvSpPr>
      <dsp:spPr>
        <a:xfrm>
          <a:off x="4992446" y="725882"/>
          <a:ext cx="2233415" cy="864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VODENE KOZICE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(VARIĆELE)</a:t>
          </a:r>
          <a:endParaRPr lang="hr-HR" sz="2400" kern="1200" dirty="0"/>
        </a:p>
      </dsp:txBody>
      <dsp:txXfrm>
        <a:off x="5017778" y="751214"/>
        <a:ext cx="2182751" cy="814240"/>
      </dsp:txXfrm>
    </dsp:sp>
    <dsp:sp modelId="{38012AB7-FDC6-4C76-A3CE-8BE441359C98}">
      <dsp:nvSpPr>
        <dsp:cNvPr id="0" name=""/>
        <dsp:cNvSpPr/>
      </dsp:nvSpPr>
      <dsp:spPr>
        <a:xfrm rot="18558720">
          <a:off x="3242598" y="2776453"/>
          <a:ext cx="2142396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2142396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260236" y="2738764"/>
        <a:ext cx="107119" cy="107119"/>
      </dsp:txXfrm>
    </dsp:sp>
    <dsp:sp modelId="{28910AAB-A0D4-4B6D-B4FD-1F50EA74F5DC}">
      <dsp:nvSpPr>
        <dsp:cNvPr id="0" name=""/>
        <dsp:cNvSpPr/>
      </dsp:nvSpPr>
      <dsp:spPr>
        <a:xfrm>
          <a:off x="4992446" y="1714081"/>
          <a:ext cx="1837756" cy="498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OSPICE</a:t>
          </a:r>
          <a:endParaRPr lang="hr-HR" sz="2400" kern="1200" dirty="0"/>
        </a:p>
      </dsp:txBody>
      <dsp:txXfrm>
        <a:off x="5007058" y="1728693"/>
        <a:ext cx="1808532" cy="469673"/>
      </dsp:txXfrm>
    </dsp:sp>
    <dsp:sp modelId="{26B7A2E6-56F9-4324-9957-84EC4B9E3DF7}">
      <dsp:nvSpPr>
        <dsp:cNvPr id="0" name=""/>
        <dsp:cNvSpPr/>
      </dsp:nvSpPr>
      <dsp:spPr>
        <a:xfrm rot="19757936">
          <a:off x="3524524" y="3202277"/>
          <a:ext cx="1578544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1578544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4274332" y="3178684"/>
        <a:ext cx="78927" cy="78927"/>
      </dsp:txXfrm>
    </dsp:sp>
    <dsp:sp modelId="{BB2773F2-D151-4144-BEF1-294AE2A25423}">
      <dsp:nvSpPr>
        <dsp:cNvPr id="0" name=""/>
        <dsp:cNvSpPr/>
      </dsp:nvSpPr>
      <dsp:spPr>
        <a:xfrm>
          <a:off x="4992446" y="2372873"/>
          <a:ext cx="2272522" cy="884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ANGINA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</a:t>
          </a:r>
          <a:r>
            <a:rPr lang="hr-HR" sz="1800" kern="1200" dirty="0" smtClean="0"/>
            <a:t>UPALA GRLA)</a:t>
          </a:r>
          <a:endParaRPr lang="hr-HR" sz="2400" kern="1200" dirty="0"/>
        </a:p>
      </dsp:txBody>
      <dsp:txXfrm>
        <a:off x="5018355" y="2398782"/>
        <a:ext cx="2220704" cy="832792"/>
      </dsp:txXfrm>
    </dsp:sp>
    <dsp:sp modelId="{25BFECC1-E1CB-43E3-803E-B5A958190530}">
      <dsp:nvSpPr>
        <dsp:cNvPr id="0" name=""/>
        <dsp:cNvSpPr/>
      </dsp:nvSpPr>
      <dsp:spPr>
        <a:xfrm rot="475153">
          <a:off x="3628294" y="3704232"/>
          <a:ext cx="1436891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1436891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310818" y="3684181"/>
        <a:ext cx="71844" cy="71844"/>
      </dsp:txXfrm>
    </dsp:sp>
    <dsp:sp modelId="{238CF09E-BA88-4364-9198-A18F0402D8F2}">
      <dsp:nvSpPr>
        <dsp:cNvPr id="0" name=""/>
        <dsp:cNvSpPr/>
      </dsp:nvSpPr>
      <dsp:spPr>
        <a:xfrm>
          <a:off x="5058334" y="3361002"/>
          <a:ext cx="2061384" cy="916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DIZENTERIJA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(ZARAZNI PROLJEV)</a:t>
          </a:r>
          <a:endParaRPr lang="hr-HR" sz="1800" kern="1200" dirty="0"/>
        </a:p>
      </dsp:txBody>
      <dsp:txXfrm>
        <a:off x="5085168" y="3387836"/>
        <a:ext cx="2007716" cy="862503"/>
      </dsp:txXfrm>
    </dsp:sp>
    <dsp:sp modelId="{664FB58F-50DA-4232-A3E5-76AB8C07983D}">
      <dsp:nvSpPr>
        <dsp:cNvPr id="0" name=""/>
        <dsp:cNvSpPr/>
      </dsp:nvSpPr>
      <dsp:spPr>
        <a:xfrm rot="2370417">
          <a:off x="3424445" y="4191985"/>
          <a:ext cx="1844589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1844589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4300625" y="4161741"/>
        <a:ext cx="92229" cy="92229"/>
      </dsp:txXfrm>
    </dsp:sp>
    <dsp:sp modelId="{D555141C-1E03-431A-A433-6287CBED464C}">
      <dsp:nvSpPr>
        <dsp:cNvPr id="0" name=""/>
        <dsp:cNvSpPr/>
      </dsp:nvSpPr>
      <dsp:spPr>
        <a:xfrm>
          <a:off x="5058334" y="4349202"/>
          <a:ext cx="1760761" cy="890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ZAUŠNJACI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</a:t>
          </a:r>
          <a:r>
            <a:rPr lang="hr-HR" sz="1800" kern="1200" dirty="0" smtClean="0"/>
            <a:t>MUMPS )</a:t>
          </a:r>
          <a:endParaRPr lang="hr-HR" sz="2400" kern="1200" dirty="0"/>
        </a:p>
      </dsp:txBody>
      <dsp:txXfrm>
        <a:off x="5084424" y="4375292"/>
        <a:ext cx="1708581" cy="838604"/>
      </dsp:txXfrm>
    </dsp:sp>
    <dsp:sp modelId="{E50F5445-A349-4B4E-BAE5-FC7683A74145}">
      <dsp:nvSpPr>
        <dsp:cNvPr id="0" name=""/>
        <dsp:cNvSpPr/>
      </dsp:nvSpPr>
      <dsp:spPr>
        <a:xfrm rot="3388095">
          <a:off x="3058551" y="4679056"/>
          <a:ext cx="2576377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2576377" y="15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/>
        </a:p>
      </dsp:txBody>
      <dsp:txXfrm>
        <a:off x="4282331" y="4630517"/>
        <a:ext cx="128818" cy="128818"/>
      </dsp:txXfrm>
    </dsp:sp>
    <dsp:sp modelId="{4DCB204F-C49A-485D-B444-F6BAE4BC8F1C}">
      <dsp:nvSpPr>
        <dsp:cNvPr id="0" name=""/>
        <dsp:cNvSpPr/>
      </dsp:nvSpPr>
      <dsp:spPr>
        <a:xfrm>
          <a:off x="5058334" y="5337389"/>
          <a:ext cx="2545051" cy="86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ŽUTICA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</a:t>
          </a:r>
          <a:r>
            <a:rPr lang="hr-HR" sz="1800" kern="1200" dirty="0" smtClean="0"/>
            <a:t>HEPATITIS  A</a:t>
          </a:r>
          <a:r>
            <a:rPr lang="hr-HR" sz="2400" kern="1200" dirty="0" smtClean="0"/>
            <a:t> )</a:t>
          </a:r>
          <a:endParaRPr lang="hr-HR" sz="2400" kern="1200" dirty="0"/>
        </a:p>
      </dsp:txBody>
      <dsp:txXfrm>
        <a:off x="5083601" y="5362656"/>
        <a:ext cx="2494517" cy="81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F48A-6E6E-45F6-9F4F-604C4CB18452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A1E8-1F4B-4F38-A6B5-B4FA8B8305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008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B8EB-B4E6-4F64-98CF-C748A401EE71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C5E7-7905-41A8-B241-5B1EEC629D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94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65AE-B9CE-41B0-8E97-5DCDEB671A80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8830-F21C-4F6E-A24C-9F8AAE4213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71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AEEB-BE00-461D-A1DD-B8470975521C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A47A-CB3B-48EA-BEFE-739FD17ED2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97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9600-EDA0-4C36-8935-9625673748B8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DB38-C6B7-46B4-97DD-B7303333CB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17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C71C-549C-4A9C-802D-1856BB735C05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5121-CDEC-4F1A-B5F9-59F17040B8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9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3639-D957-43DE-8BCA-37B6F24F7A47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9179E-F684-403D-8739-F89A1BBB40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61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C4C4-9500-4316-B488-0D16DC8F830D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457F-9196-48BA-97EF-334FB19D84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9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8310-5DD3-48BE-9819-FEFA61576505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557C7-A8C3-4059-BE6D-CCBC40FDFD4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49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0DF2-9571-43E4-A7DC-7524B6027EF6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7BB9-66B9-4C7D-8788-E6DBF02640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63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A5BC-3991-42F9-B429-F1C40CD58BBC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9244-2423-442F-A5E7-721F83346C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0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844FCF-FFA0-42C2-A553-129E2D3A2357}" type="datetimeFigureOut">
              <a:rPr lang="sr-Latn-CS"/>
              <a:pPr>
                <a:defRPr/>
              </a:pPr>
              <a:t>9.2.2014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BED450-B199-4B5E-B8E0-4C9915FDA5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/index.php?title=Napasnik&amp;action=edit" TargetMode="External"/><Relationship Id="rId3" Type="http://schemas.openxmlformats.org/officeDocument/2006/relationships/hyperlink" Target="http://hr.wikipedia.org/w/index.php?title=Azijski_tigrasti_komarac&amp;action=edit" TargetMode="External"/><Relationship Id="rId7" Type="http://schemas.openxmlformats.org/officeDocument/2006/relationships/hyperlink" Target="http://hr.wikipedia.org/wiki/2004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Godina" TargetMode="External"/><Relationship Id="rId11" Type="http://schemas.openxmlformats.org/officeDocument/2006/relationships/hyperlink" Target="http://hr.wikipedia.org/wiki/Javno_zdravstvo" TargetMode="External"/><Relationship Id="rId5" Type="http://schemas.openxmlformats.org/officeDocument/2006/relationships/hyperlink" Target="http://hr.wikipedia.org/w/index.php?title=Dvadeset&amp;action=edit" TargetMode="External"/><Relationship Id="rId10" Type="http://schemas.openxmlformats.org/officeDocument/2006/relationships/hyperlink" Target="http://hr.wikipedia.org/wiki/Paraziti" TargetMode="External"/><Relationship Id="rId4" Type="http://schemas.openxmlformats.org/officeDocument/2006/relationships/hyperlink" Target="http://hr.wikipedia.org/wiki/Svijet" TargetMode="External"/><Relationship Id="rId9" Type="http://schemas.openxmlformats.org/officeDocument/2006/relationships/hyperlink" Target="http://hr.wikipedia.org/w/index.php?title=Arbovirusi&amp;action=ed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146154" y="673086"/>
            <a:ext cx="6174746" cy="92333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ZARAZNE  BOLESTI</a:t>
            </a:r>
            <a:endParaRPr lang="hr-H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4" name="Picture 5" descr="http://www.zzjzpgz.hr/nzl/19/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278606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39975" y="2133600"/>
            <a:ext cx="5040313" cy="8493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4800" b="1" i="1">
                <a:solidFill>
                  <a:srgbClr val="EA664C"/>
                </a:solidFill>
                <a:latin typeface="Calibri" pitchFamily="34" charset="0"/>
              </a:rPr>
              <a:t> I  NAMETNICI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14884"/>
            <a:ext cx="8610600" cy="17145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Prenose tridesetak bolesti, neke su i smrtne. 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U RH, koja je dio širokog europskog, područja krpelji prenose: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Meningoencefalitis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Boreliozu/LIME, 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Lajmsku bolest i </a:t>
            </a:r>
            <a:b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hr-HR" sz="1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Tularemiju</a:t>
            </a:r>
            <a:endParaRPr lang="hr-HR" sz="16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/>
          </a:p>
        </p:txBody>
      </p:sp>
      <p:pic>
        <p:nvPicPr>
          <p:cNvPr id="14341" name="Picture 2" descr="F:\ZARAZNE BOL\krpalj_babesios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1557338" cy="1857375"/>
          </a:xfrm>
          <a:noFill/>
        </p:spPr>
      </p:pic>
      <p:pic>
        <p:nvPicPr>
          <p:cNvPr id="14342" name="Picture 2" descr="F:\ZARAZNE BOL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428750"/>
            <a:ext cx="1714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F:\ZARAZNE BOL\KRPELJ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500063"/>
            <a:ext cx="3976688" cy="3708400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357188" y="2143125"/>
            <a:ext cx="1357312" cy="392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>
                <a:solidFill>
                  <a:srgbClr val="FFFFFF"/>
                </a:solidFill>
                <a:latin typeface="Times New Roman" pitchFamily="18" charset="0"/>
              </a:rPr>
              <a:t>KRPELJ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500" y="4143375"/>
            <a:ext cx="2500313" cy="404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r-HR">
                <a:solidFill>
                  <a:srgbClr val="FFFFFF"/>
                </a:solidFill>
                <a:latin typeface="Times New Roman" pitchFamily="18" charset="0"/>
              </a:rPr>
              <a:t>Krpelj buši</a:t>
            </a:r>
            <a:r>
              <a:rPr lang="hr-HR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hr-HR">
                <a:solidFill>
                  <a:srgbClr val="FFFFFF"/>
                </a:solidFill>
                <a:latin typeface="Times New Roman" pitchFamily="18" charset="0"/>
              </a:rPr>
              <a:t>kožu</a:t>
            </a:r>
            <a:r>
              <a:rPr lang="hr-HR">
                <a:solidFill>
                  <a:srgbClr val="FFFFFF"/>
                </a:solidFill>
                <a:latin typeface="Arial Black" pitchFamily="34" charset="0"/>
              </a:rPr>
              <a:t>!</a:t>
            </a:r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2484438" y="3284538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600" b="1">
                <a:latin typeface="Times New Roman" pitchFamily="18" charset="0"/>
              </a:rPr>
              <a:t>KRPELJ NA PSU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76250"/>
            <a:ext cx="8686800" cy="6072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700" b="1" smtClean="0">
                <a:solidFill>
                  <a:schemeClr val="tx1"/>
                </a:solidFill>
              </a:rPr>
              <a:t>KAKO SE PRENOSI VIRUS NA ČOVJEKA?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0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Calibri" pitchFamily="34" charset="0"/>
              </a:rPr>
              <a:t>UBODOM zaraženog krpelja putem sline koju mora "pljuckati" da bi krv bila tekuća</a:t>
            </a:r>
            <a:r>
              <a:rPr lang="hr-HR" altLang="sr-Latn-RS" sz="200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hr-HR" altLang="sr-Latn-RS" sz="200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hr-HR" altLang="sr-Latn-RS" sz="200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smtClean="0">
                <a:solidFill>
                  <a:schemeClr val="tx1"/>
                </a:solidFill>
                <a:latin typeface="Arial" charset="0"/>
              </a:rPr>
              <a:t>     S</a:t>
            </a:r>
            <a:r>
              <a:rPr lang="hr-HR" altLang="sr-Latn-RS" sz="2000" smtClean="0">
                <a:solidFill>
                  <a:schemeClr val="tx1"/>
                </a:solidFill>
                <a:latin typeface="Calibri" pitchFamily="34" charset="0"/>
              </a:rPr>
              <a:t>lina ujedno 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sadrži i protuupalnu tvar i lokalni anestetik-većina ugriženih ubod ne osjeti. Oboli 30% ugriženih, dok je 70% otporno-imuno na virus. Mjesto uboda kod odraslih: stražnjica i genitalna regija.</a:t>
            </a:r>
            <a:b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hr-HR" altLang="sr-Latn-RS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DJECA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: glava 75 posto. Zaraza virusom moguća je i JEDENJEM nekuhanog mlijeka zaraženih životinja.</a:t>
            </a:r>
            <a:b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hr-HR" altLang="sr-Latn-RS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KLINIČKA 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slika oboljelog odvija se u dvije faze: 1. simptomi gripe 90%, desetak dana, 2. neurološki simptomi - znaci upale mozga 10% oboljelih. </a:t>
            </a: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Obavezno bolničko liječenje je 2- 3 tjedna, ali i do 40 tjedana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RIZIČNE SKUPINE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:  </a:t>
            </a:r>
            <a:r>
              <a:rPr lang="hr-HR" altLang="sr-Latn-RS" sz="2400" i="1" smtClean="0">
                <a:solidFill>
                  <a:schemeClr val="tx1"/>
                </a:solidFill>
                <a:latin typeface="Times New Roman" pitchFamily="18" charset="0"/>
              </a:rPr>
              <a:t>šumski radnici, vojska, specijalna policija, GSS, poljoprivrednici, agronomi.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smtClean="0">
                <a:solidFill>
                  <a:schemeClr val="tx1"/>
                </a:solidFill>
                <a:latin typeface="Times New Roman" pitchFamily="18" charset="0"/>
              </a:rPr>
              <a:t>REKREATIVCI</a:t>
            </a:r>
            <a:r>
              <a:rPr lang="hr-HR" altLang="sr-Latn-RS" sz="2000" smtClean="0">
                <a:solidFill>
                  <a:schemeClr val="tx1"/>
                </a:solidFill>
                <a:latin typeface="Times New Roman" pitchFamily="18" charset="0"/>
              </a:rPr>
              <a:t>:  </a:t>
            </a:r>
            <a:r>
              <a:rPr lang="hr-HR" altLang="sr-Latn-RS" sz="2400" i="1" smtClean="0">
                <a:solidFill>
                  <a:schemeClr val="tx1"/>
                </a:solidFill>
                <a:latin typeface="Times New Roman" pitchFamily="18" charset="0"/>
              </a:rPr>
              <a:t>planinari, brdski biciklisti, sakupljači šumskih plodova, izviđači, lovci.</a:t>
            </a:r>
            <a:br>
              <a:rPr lang="hr-HR" altLang="sr-Latn-RS" sz="2400" i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hr-HR" altLang="sr-Latn-RS" sz="2000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692150"/>
            <a:ext cx="8686800" cy="70739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altLang="sr-Latn-RS" sz="1600" b="1" i="1" smtClean="0">
                <a:solidFill>
                  <a:schemeClr val="tx1"/>
                </a:solidFill>
                <a:latin typeface="Arial Black" pitchFamily="34" charset="0"/>
              </a:rPr>
              <a:t>ŠTO JE KRPELJNI MENINGOENCEFALITIS (KME)?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altLang="sr-Latn-RS" sz="1200" b="1" i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To je virusna bolest moždanih ovojnica, mozga i leđne moždine</a:t>
            </a: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Prijenosnik bolesti s bolesne životinje na čovjeka je </a:t>
            </a: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KRPELJ</a:t>
            </a: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. Bolest zahvaća dio zapadne i srednje Europe, Rusiju, Sibir, Japan. Endemska stalno prisutna bolest. U Europi godišnje oboli oko 3 000, Rusiji 11 000 osoba. Rezervoar virusa su: sitni glodavci, sitna stoka, krave, jeleni. Prijenosnik i ujedno rezervoar virusa je KRPELJ.</a:t>
            </a: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Nema lijeka, ali postoji sigurna zaštita - CIJEPLJENJE.</a:t>
            </a:r>
            <a:b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</a:br>
            <a:endParaRPr lang="hr-HR" altLang="sr-Latn-RS" sz="2000" b="1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Krpelji se razmnožavaju putem oplođenih jajašaca koje ženka snese na tlu u šumi ili travi iz kojih se za toplog vremena razviju krpelji veličine: 0,6 do 2,3 mm.</a:t>
            </a: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 Skriveni u travi, niskom raslinju, grmlju u šumama, parkovima, vrtovima vrebaju na ljude i životinje. </a:t>
            </a: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altLang="sr-Latn-RS" sz="2000" i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400" i="1" smtClean="0">
                <a:solidFill>
                  <a:schemeClr val="tx1"/>
                </a:solidFill>
                <a:latin typeface="Calibri" pitchFamily="34" charset="0"/>
              </a:rPr>
              <a:t>Najatraktivniji su ujutro i predvečer od 4. do 7. mjeseca i u listopadu.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altLang="sr-Latn-RS" sz="2000" i="1" smtClean="0">
                <a:solidFill>
                  <a:schemeClr val="tx1"/>
                </a:solidFill>
                <a:latin typeface="Calibri" pitchFamily="34" charset="0"/>
              </a:rPr>
              <a:t> 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9794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080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babesia_ciklu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76250"/>
            <a:ext cx="6122987" cy="4895850"/>
          </a:xfrm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87450" y="5661025"/>
            <a:ext cx="5976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 i="1">
                <a:solidFill>
                  <a:srgbClr val="E00227"/>
                </a:solidFill>
              </a:rPr>
              <a:t>PUTEVI  PRIJENOSA  BOLESTI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260350"/>
            <a:ext cx="3403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4400" b="1" i="1" cap="none" smtClean="0">
                <a:solidFill>
                  <a:schemeClr val="hlink"/>
                </a:solidFill>
                <a:effectLst/>
              </a:rPr>
              <a:t>UŠLJIVOST 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Tjelesna uš</a:t>
            </a:r>
          </a:p>
          <a:p>
            <a:pPr eaLnBrk="1" hangingPunct="1"/>
            <a:endParaRPr lang="hr-HR" altLang="sr-Latn-RS" b="1" smtClean="0"/>
          </a:p>
          <a:p>
            <a:pPr eaLnBrk="1" hangingPunct="1"/>
            <a:endParaRPr lang="hr-HR" altLang="sr-Latn-RS" b="1" smtClean="0"/>
          </a:p>
          <a:p>
            <a:pPr eaLnBrk="1" hangingPunct="1"/>
            <a:r>
              <a:rPr lang="sr-Latn-CS" altLang="sr-Latn-RS" b="1" smtClean="0">
                <a:solidFill>
                  <a:schemeClr val="tx1"/>
                </a:solidFill>
              </a:rPr>
              <a:t>Uš glave</a:t>
            </a:r>
            <a:r>
              <a:rPr lang="hr-HR" altLang="sr-Latn-RS" smtClean="0"/>
              <a:t>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1905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1438"/>
            <a:ext cx="1905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771775" y="1916113"/>
            <a:ext cx="7921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124075" y="3789363"/>
            <a:ext cx="7921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338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085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1" grpId="0" animBg="1"/>
      <p:bldP spid="419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12875"/>
            <a:ext cx="8686800" cy="4525963"/>
          </a:xfrm>
        </p:spPr>
        <p:txBody>
          <a:bodyPr/>
          <a:lstStyle/>
          <a:p>
            <a:pPr eaLnBrk="1" hangingPunct="1"/>
            <a:r>
              <a:rPr lang="hr-HR" altLang="sr-Latn-RS" sz="2400" b="1" smtClean="0">
                <a:solidFill>
                  <a:schemeClr val="tx1"/>
                </a:solidFill>
              </a:rPr>
              <a:t>U Hrvatskoj su najčešće uši glave koje na sreću </a:t>
            </a:r>
            <a:r>
              <a:rPr lang="hr-HR" altLang="sr-Latn-RS" sz="2800" b="1" smtClean="0">
                <a:solidFill>
                  <a:schemeClr val="tx1"/>
                </a:solidFill>
              </a:rPr>
              <a:t>ne prenose</a:t>
            </a:r>
            <a:r>
              <a:rPr lang="hr-HR" altLang="sr-Latn-RS" sz="2400" b="1" smtClean="0">
                <a:solidFill>
                  <a:schemeClr val="tx1"/>
                </a:solidFill>
              </a:rPr>
              <a:t> </a:t>
            </a:r>
            <a:r>
              <a:rPr lang="hr-HR" altLang="sr-Latn-RS" sz="2800" b="1" smtClean="0">
                <a:solidFill>
                  <a:schemeClr val="tx1"/>
                </a:solidFill>
              </a:rPr>
              <a:t>bolesti</a:t>
            </a:r>
            <a:r>
              <a:rPr lang="hr-HR" altLang="sr-Latn-RS" sz="2400" b="1" smtClean="0">
                <a:solidFill>
                  <a:schemeClr val="tx1"/>
                </a:solidFill>
              </a:rPr>
              <a:t>, ali su neugodne onome tko ih dobije. U djece se zbog češanja mogu stvoriti krastice na glavi koje se zbog toga mogu inficirati. </a:t>
            </a:r>
            <a:r>
              <a:rPr lang="hr-HR" altLang="sr-Latn-RS" sz="2400" b="1" i="1" smtClean="0">
                <a:solidFill>
                  <a:schemeClr val="hlink"/>
                </a:solidFill>
              </a:rPr>
              <a:t>Takve se uši rješavaju insekticidima u šamponima, losionima ili prahu za posipanje.</a:t>
            </a:r>
          </a:p>
          <a:p>
            <a:pPr eaLnBrk="1" hangingPunct="1"/>
            <a:r>
              <a:rPr lang="sr-Latn-CS" altLang="sr-Latn-RS" sz="2400" b="1" smtClean="0">
                <a:solidFill>
                  <a:schemeClr val="tx1"/>
                </a:solidFill>
              </a:rPr>
              <a:t>Oni, doznajemo, »ubijaju« uši u kosi, ali ne rješavaju i problem gnjida, koje valja iščešljati gustim ili elektroničkim češljem. Ipak, najbolji lijek za uši glave, kažu epidemiolozi, je šišanje. </a:t>
            </a:r>
          </a:p>
          <a:p>
            <a:pPr eaLnBrk="1" hangingPunct="1"/>
            <a:r>
              <a:rPr lang="sr-Latn-CS" altLang="sr-Latn-RS" sz="2400" b="1" i="1" smtClean="0">
                <a:solidFill>
                  <a:srgbClr val="73350F"/>
                </a:solidFill>
              </a:rPr>
              <a:t>Kako se ne bi prenijele drugima ne treba koristiti tuđi pribor za češljanje, a roditelji djece koja idu u školu trebaju im često pregledavati glavu posebno predjele oko vrata i oba uha.</a:t>
            </a:r>
          </a:p>
          <a:p>
            <a:pPr eaLnBrk="1" hangingPunct="1"/>
            <a:endParaRPr lang="sr-Latn-CS" altLang="sr-Latn-RS" sz="2400" i="1" smtClean="0">
              <a:solidFill>
                <a:srgbClr val="73350F"/>
              </a:solidFill>
            </a:endParaRPr>
          </a:p>
          <a:p>
            <a:pPr eaLnBrk="1" hangingPunct="1"/>
            <a:endParaRPr lang="hr-HR" altLang="sr-Latn-RS" sz="2400" b="1" i="1" smtClean="0">
              <a:solidFill>
                <a:srgbClr val="73350F"/>
              </a:solidFill>
            </a:endParaRPr>
          </a:p>
          <a:p>
            <a:pPr eaLnBrk="1" hangingPunct="1"/>
            <a:endParaRPr lang="hr-HR" altLang="sr-Latn-RS" sz="2400" i="1" smtClean="0">
              <a:solidFill>
                <a:schemeClr val="hlink"/>
              </a:solidFill>
            </a:endParaRPr>
          </a:p>
        </p:txBody>
      </p:sp>
      <p:pic>
        <p:nvPicPr>
          <p:cNvPr id="43013" name="Picture 5" descr="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MMj035451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3200"/>
            <a:ext cx="9159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333375"/>
            <a:ext cx="2971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4000" b="1" i="1" cap="none" smtClean="0">
                <a:solidFill>
                  <a:schemeClr val="tx1"/>
                </a:solidFill>
                <a:effectLst/>
              </a:rPr>
              <a:t>SVRAB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z="2000" b="1" i="1" smtClean="0">
                <a:solidFill>
                  <a:schemeClr val="accent1"/>
                </a:solidFill>
                <a:latin typeface="Calibri" pitchFamily="34" charset="0"/>
              </a:rPr>
              <a:t>Zarazu svrabom prepoznat ćeš po jakom svrbežu i pojavi crvenog osipa na zaraženim mjestima.</a:t>
            </a:r>
            <a:r>
              <a:rPr lang="hr-HR" altLang="sr-Latn-RS" sz="2000" i="1" smtClean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Clr>
                <a:srgbClr val="E00227"/>
              </a:buClr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Svrab je zaraza kože uzrokovana grinjom poznatom pod nazivom svrabac. Ženka se ukopava pod površinu kože i liježe jajašca. Vrlo maleni jedva vidljivi valoviti tragovi označavaju mjesta prolaska insekta i polaganja jajašaca.</a:t>
            </a:r>
            <a:b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</a:br>
            <a:endParaRPr lang="hr-HR" altLang="sr-Latn-RS" sz="2000" b="1" i="1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E00227"/>
              </a:buClr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chemeClr val="tx1"/>
                </a:solidFill>
                <a:latin typeface="Calibri" pitchFamily="34" charset="0"/>
              </a:rPr>
              <a:t>Svrab se širi izravnim produženom dodirom kožom uz kožu sa već zaraženom osobom, spolnim odnosom ili korištenjem odjeće, posteljine i ručnika zaražene osobe. Svrab se može prenijeti ili grinjom ili jajašcem</a:t>
            </a:r>
            <a:r>
              <a:rPr lang="hr-HR" altLang="sr-Latn-RS" sz="2000" b="1" i="1" smtClean="0">
                <a:latin typeface="Calibri" pitchFamily="34" charset="0"/>
              </a:rPr>
              <a:t>. </a:t>
            </a:r>
            <a:endParaRPr lang="hr-HR" altLang="sr-Latn-RS" sz="2000" b="1" i="1" smtClean="0">
              <a:latin typeface="Arial" charset="0"/>
            </a:endParaRPr>
          </a:p>
          <a:p>
            <a:pPr eaLnBrk="1" hangingPunct="1">
              <a:buClr>
                <a:srgbClr val="E00227"/>
              </a:buClr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hlink"/>
                </a:solidFill>
                <a:latin typeface="Arial" charset="0"/>
              </a:rPr>
              <a:t>N</a:t>
            </a:r>
            <a:r>
              <a:rPr lang="hr-HR" altLang="sr-Latn-RS" sz="2400" b="1" i="1" smtClean="0">
                <a:solidFill>
                  <a:schemeClr val="hlink"/>
                </a:solidFill>
                <a:latin typeface="Calibri" pitchFamily="34" charset="0"/>
              </a:rPr>
              <a:t>ećeš se zaraziti kratkim rukovanjem</a:t>
            </a:r>
            <a:r>
              <a:rPr lang="hr-HR" altLang="sr-Latn-RS" sz="2400" b="1" i="1" smtClean="0">
                <a:solidFill>
                  <a:schemeClr val="hlink"/>
                </a:solidFill>
                <a:latin typeface="Arial" charset="0"/>
              </a:rPr>
              <a:t>!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6049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cap="none" smtClean="0">
                <a:effectLst/>
              </a:rPr>
              <a:t>ZARAŽENI  SVRABOM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45060" name="Picture 4" descr="svrab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3527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svrab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8035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svrab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29527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s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8913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61388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cap="none" smtClean="0">
                <a:solidFill>
                  <a:srgbClr val="73350F"/>
                </a:solidFill>
                <a:effectLst/>
              </a:rPr>
              <a:t>GLEDANO MIKROSKOPOM</a:t>
            </a:r>
          </a:p>
        </p:txBody>
      </p:sp>
      <p:pic>
        <p:nvPicPr>
          <p:cNvPr id="46084" name="Picture 4" descr="39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1554163"/>
            <a:ext cx="6034087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603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r-HR" sz="4000" b="1" i="1" cap="none" smtClean="0">
                <a:effectLst/>
              </a:rPr>
              <a:t/>
            </a:r>
            <a:br>
              <a:rPr lang="hr-HR" sz="4000" b="1" i="1" cap="none" smtClean="0">
                <a:effectLst/>
              </a:rPr>
            </a:br>
            <a:r>
              <a:rPr lang="hr-HR" sz="4000" b="1" i="1" cap="none" smtClean="0">
                <a:effectLst/>
              </a:rPr>
              <a:t>KOMARCI</a:t>
            </a:r>
            <a:br>
              <a:rPr lang="hr-HR" sz="4000" b="1" i="1" cap="none" smtClean="0">
                <a:effectLst/>
              </a:rPr>
            </a:br>
            <a:endParaRPr lang="hr-HR" sz="4000" b="1" i="1" cap="none" smtClean="0">
              <a:effectLst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2503488" cy="1981200"/>
          </a:xfrm>
        </p:spPr>
      </p:pic>
      <p:sp>
        <p:nvSpPr>
          <p:cNvPr id="563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276600" y="188913"/>
            <a:ext cx="5651500" cy="6264275"/>
          </a:xfrm>
          <a:solidFill>
            <a:srgbClr val="FFCC00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rgbClr val="E00227"/>
                </a:solidFill>
              </a:rPr>
              <a:t>KOMARCI</a:t>
            </a:r>
            <a:r>
              <a:rPr lang="hr-HR" altLang="sr-Latn-RS" sz="2000" b="1" i="1" smtClean="0">
                <a:solidFill>
                  <a:schemeClr val="tx1"/>
                </a:solidFill>
              </a:rPr>
              <a:t> nastanjuju sva područja na svijetu, osim polarnih područja, pustinja i područja viših od 1500 metara N/m, ali najčešće u blizini vode, neovisno o njenoj veličini i kvaliteti</a:t>
            </a:r>
            <a:r>
              <a:rPr lang="hr-HR" altLang="sr-Latn-RS" sz="2000" b="1" i="1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000" b="1" i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rgbClr val="006600"/>
                </a:solidFill>
              </a:rPr>
              <a:t>Ženke komarca nakon oplodnje moraju sisati </a:t>
            </a:r>
            <a:r>
              <a:rPr lang="hr-HR" altLang="sr-Latn-RS" sz="2000" b="1" i="1" smtClean="0">
                <a:solidFill>
                  <a:srgbClr val="E00227"/>
                </a:solidFill>
              </a:rPr>
              <a:t>krv</a:t>
            </a:r>
            <a:r>
              <a:rPr lang="hr-HR" altLang="sr-Latn-RS" sz="2000" b="1" i="1" smtClean="0">
                <a:solidFill>
                  <a:srgbClr val="006600"/>
                </a:solidFill>
              </a:rPr>
              <a:t> jer za izgradnju jajašaca trebaju proteine. Inače se oba spola hrane nektarom i sokovima voća, koji ne sadrže protein.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altLang="sr-Latn-RS" sz="2400" b="1" i="1" smtClean="0">
                <a:hlinkClick r:id="rId3" tooltip="Azijski tigrasti komarac"/>
              </a:rPr>
              <a:t>azijski tigrasti komarac</a:t>
            </a:r>
            <a:r>
              <a:rPr lang="hr-HR" altLang="sr-Latn-RS" sz="2000" b="1" i="1" smtClean="0"/>
              <a:t>, vrsta je komaraca čije se širenje u </a:t>
            </a:r>
            <a:r>
              <a:rPr lang="hr-HR" altLang="sr-Latn-RS" sz="2000" b="1" i="1" smtClean="0">
                <a:hlinkClick r:id="rId4" tooltip="Svijet"/>
              </a:rPr>
              <a:t>svijetu</a:t>
            </a:r>
            <a:r>
              <a:rPr lang="hr-HR" altLang="sr-Latn-RS" sz="2000" b="1" i="1" smtClean="0"/>
              <a:t> pažljivo prati u otprilike posljednjih </a:t>
            </a:r>
            <a:r>
              <a:rPr lang="hr-HR" altLang="sr-Latn-RS" sz="2000" b="1" i="1" smtClean="0">
                <a:hlinkClick r:id="rId5" tooltip="Dvadeset"/>
              </a:rPr>
              <a:t>dvadesetak</a:t>
            </a:r>
            <a:r>
              <a:rPr lang="hr-HR" altLang="sr-Latn-RS" sz="2000" b="1" i="1" smtClean="0"/>
              <a:t> </a:t>
            </a:r>
            <a:r>
              <a:rPr lang="hr-HR" altLang="sr-Latn-RS" sz="2000" b="1" i="1" smtClean="0">
                <a:hlinkClick r:id="rId6" tooltip="Godina"/>
              </a:rPr>
              <a:t>godina</a:t>
            </a:r>
            <a:r>
              <a:rPr lang="hr-HR" altLang="sr-Latn-RS" sz="2000" b="1" i="1" smtClean="0"/>
              <a:t>. Azijski tigrasti komarac prisutan je i u Hrvatskoj otprilike od </a:t>
            </a:r>
            <a:r>
              <a:rPr lang="hr-HR" altLang="sr-Latn-RS" sz="2000" b="1" i="1" smtClean="0">
                <a:hlinkClick r:id="rId7" tooltip="2004"/>
              </a:rPr>
              <a:t>2004</a:t>
            </a:r>
            <a:r>
              <a:rPr lang="hr-HR" altLang="sr-Latn-RS" sz="2000" b="1" i="1" smtClean="0"/>
              <a:t>. godine. Vrlo se naglo širi i prilagođava novim prostorima, zdravstveno značajan kao </a:t>
            </a:r>
            <a:r>
              <a:rPr lang="hr-HR" altLang="sr-Latn-RS" sz="2000" b="1" i="1" smtClean="0">
                <a:hlinkClick r:id="rId8" tooltip="Napasnik"/>
              </a:rPr>
              <a:t>napasnik</a:t>
            </a:r>
            <a:r>
              <a:rPr lang="hr-HR" altLang="sr-Latn-RS" sz="2000" b="1" i="1" smtClean="0"/>
              <a:t> i kao potencijalni prijenosnik različitih </a:t>
            </a:r>
            <a:r>
              <a:rPr lang="hr-HR" altLang="sr-Latn-RS" sz="2000" b="1" i="1" smtClean="0">
                <a:hlinkClick r:id="rId9" tooltip="Arbovirusi"/>
              </a:rPr>
              <a:t>virusa</a:t>
            </a:r>
            <a:r>
              <a:rPr lang="hr-HR" altLang="sr-Latn-RS" sz="2000" b="1" i="1" smtClean="0"/>
              <a:t> i </a:t>
            </a:r>
            <a:r>
              <a:rPr lang="hr-HR" altLang="sr-Latn-RS" sz="2000" b="1" i="1" smtClean="0">
                <a:hlinkClick r:id="rId10" tooltip="Paraziti"/>
              </a:rPr>
              <a:t>parazita</a:t>
            </a:r>
            <a:r>
              <a:rPr lang="hr-HR" altLang="sr-Latn-RS" sz="2000" b="1" i="1" smtClean="0"/>
              <a:t>, </a:t>
            </a:r>
            <a:r>
              <a:rPr lang="hr-HR" altLang="sr-Latn-RS" sz="2000" b="1" i="1" smtClean="0">
                <a:hlinkClick r:id="rId3" tooltip="Azijski tigrasti komarac"/>
              </a:rPr>
              <a:t>azijski tigrasti komarac</a:t>
            </a:r>
            <a:r>
              <a:rPr lang="hr-HR" altLang="sr-Latn-RS" sz="2000" b="1" i="1" smtClean="0"/>
              <a:t> izaziva zabrinutost svih </a:t>
            </a:r>
            <a:r>
              <a:rPr lang="hr-HR" altLang="sr-Latn-RS" sz="2000" b="1" i="1" smtClean="0">
                <a:hlinkClick r:id="rId11" tooltip="Javno zdravstvo"/>
              </a:rPr>
              <a:t>javnozdravstvenih</a:t>
            </a:r>
            <a:r>
              <a:rPr lang="hr-HR" altLang="sr-Latn-RS" sz="2000" b="1" i="1" smtClean="0"/>
              <a:t> i znanstvenih ustanova.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2519362" cy="3000375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2700338" y="3573463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5" grpId="0" build="p" animBg="1"/>
      <p:bldP spid="563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40016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800" b="1" i="1" dirty="0" smtClean="0">
                <a:latin typeface="Calibri" pitchFamily="34" charset="0"/>
              </a:rPr>
              <a:t>ZARAZNA BOLEST  </a:t>
            </a:r>
            <a:r>
              <a:rPr lang="hr-HR" sz="2800" i="1" dirty="0" smtClean="0">
                <a:latin typeface="Calibri" pitchFamily="34" charset="0"/>
              </a:rPr>
              <a:t>JE  SVAKA  BOLEST  KOJA  SE    PRENOSI  SA  ČOVJEKA  NA  ČOVJEKA  ILI  SA  ŽIVOTINJE  NA  ČOVJEKA</a:t>
            </a:r>
            <a:endParaRPr lang="hr-HR" sz="2800" b="1" i="1" dirty="0">
              <a:latin typeface="Calibri" pitchFamily="34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68313" y="1785938"/>
            <a:ext cx="8504237" cy="4522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altLang="sr-Latn-RS" sz="2800" b="1" smtClean="0"/>
              <a:t>ZARAZNE BOLESTI SE  MOGU PRENIJETI: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Dodirom  sa  zaraženom  osobom  ili  životinjom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Prljavim  rukama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Kihanjem  i  kašljanjem </a:t>
            </a:r>
            <a:r>
              <a:rPr lang="hr-HR" altLang="sr-Latn-RS" sz="2400" smtClean="0">
                <a:latin typeface="Times New Roman" pitchFamily="18" charset="0"/>
              </a:rPr>
              <a:t>(ako se udahnu nevidljive čestice koje izbaci bolesna osoba pri kašljanju i kihanju)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Tjelesnim  tekućinama </a:t>
            </a:r>
            <a:r>
              <a:rPr lang="hr-HR" altLang="sr-Latn-RS" sz="2400" smtClean="0">
                <a:latin typeface="Times New Roman" pitchFamily="18" charset="0"/>
              </a:rPr>
              <a:t>( krvlju, slinom, pljuvačkom, mokraćom, spolnim tekućinama...)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r-HR" altLang="sr-Latn-RS" sz="2400" b="1" smtClean="0">
                <a:latin typeface="Times New Roman" pitchFamily="18" charset="0"/>
              </a:rPr>
              <a:t>Onečišćenom   vodom  i  hranom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hr-HR" altLang="sr-Latn-RS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hr-HR" altLang="sr-Latn-RS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hr-HR" altLang="sr-Latn-RS" sz="2400" smtClean="0"/>
          </a:p>
          <a:p>
            <a:pPr eaLnBrk="1" hangingPunct="1">
              <a:buFont typeface="Wingdings" pitchFamily="2" charset="2"/>
              <a:buChar char="Ø"/>
            </a:pPr>
            <a:endParaRPr lang="hr-HR" altLang="sr-Latn-RS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 i="1" cap="none" smtClean="0">
                <a:effectLst/>
              </a:rPr>
              <a:t>DJEČJE GLISTE</a:t>
            </a:r>
            <a:r>
              <a:rPr lang="hr-HR" altLang="sr-Latn-RS" cap="none" smtClean="0">
                <a:effectLst/>
              </a:rPr>
              <a:t> </a:t>
            </a:r>
          </a:p>
        </p:txBody>
      </p:sp>
      <p:sp>
        <p:nvSpPr>
          <p:cNvPr id="2969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7200" cy="4525962"/>
          </a:xfrm>
          <a:gradFill rotWithShape="1">
            <a:gsLst>
              <a:gs pos="0">
                <a:srgbClr val="FFCC9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chemeClr val="tx1"/>
                </a:solidFill>
              </a:rPr>
              <a:t>U svim smjerovima kreće se pomoću stezanja mišića. Naraste do 50 cm.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endParaRPr lang="hr-HR" altLang="sr-Latn-RS" sz="2000" b="1" i="1" smtClean="0">
              <a:solidFill>
                <a:schemeClr val="tx1"/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chemeClr val="tx1"/>
                </a:solidFill>
              </a:rPr>
              <a:t> Djeca se zaraze igrajući se zemljom, gurajući ruke s jajašcima u usta. Njezina jaja vrlo su otporna i mogu preživjeti u tlu do 10 godina. 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endParaRPr lang="hr-HR" altLang="sr-Latn-RS" sz="2000" b="1" i="1" smtClean="0">
              <a:solidFill>
                <a:schemeClr val="tx1"/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rgbClr val="006666"/>
                </a:solidFill>
              </a:rPr>
              <a:t>Znakovi bolesti su iznemoglost, teško disanje i zastoji u probavi.</a:t>
            </a:r>
            <a:r>
              <a:rPr lang="hr-HR" altLang="sr-Latn-RS" sz="2000" i="1" smtClean="0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2970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876800" y="2565400"/>
            <a:ext cx="4087813" cy="4103688"/>
          </a:xfr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altLang="sr-Latn-RS" sz="2800" b="1" smtClean="0">
                <a:solidFill>
                  <a:srgbClr val="006666"/>
                </a:solidFill>
              </a:rPr>
              <a:t>Bijela glistica</a:t>
            </a:r>
            <a:r>
              <a:rPr lang="hr-HR" altLang="sr-Latn-RS" sz="2800" smtClean="0">
                <a:solidFill>
                  <a:srgbClr val="006666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000" b="1" i="1" smtClean="0">
                <a:solidFill>
                  <a:srgbClr val="006666"/>
                </a:solidFill>
              </a:rPr>
              <a:t>Bijela glistica je nametnički oblik. Dulja je malo više od  1 cm. Živi u crijevu čovjeka. Kretanje ženke oko crijevnog otvora izaziva jaki svrbež. Zaraza se obnavlja ako se dijete češe oko crijevnog otvora i rukama jajašca prenese u usta.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338455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/>
          </p:cNvSpPr>
          <p:nvPr>
            <p:ph sz="half" idx="4294967295"/>
          </p:nvPr>
        </p:nvSpPr>
        <p:spPr>
          <a:xfrm>
            <a:off x="3779838" y="1773238"/>
            <a:ext cx="4016375" cy="4751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altLang="sr-Latn-RS" sz="2400" b="1" i="1" smtClean="0">
                <a:solidFill>
                  <a:srgbClr val="73350F"/>
                </a:solidFill>
                <a:latin typeface="Verdana" pitchFamily="34" charset="0"/>
              </a:rPr>
              <a:t>ZDRAVLJE  DUHA  ČUVA: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DRUŽENJE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IGRA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ŠPORT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ČITANJE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UČENJE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GLAZBA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chemeClr val="hlink"/>
                </a:solidFill>
                <a:latin typeface="Verdana" pitchFamily="34" charset="0"/>
              </a:rPr>
              <a:t>SLIKANJE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844675"/>
            <a:ext cx="3898900" cy="46974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hr-HR" altLang="sr-Latn-RS" sz="2400" b="1" i="1" smtClean="0">
              <a:solidFill>
                <a:srgbClr val="E00227"/>
              </a:solidFill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hr-HR" altLang="sr-Latn-RS" sz="2400" b="1" i="1" smtClean="0">
                <a:solidFill>
                  <a:srgbClr val="E00227"/>
                </a:solidFill>
                <a:latin typeface="Verdana" pitchFamily="34" charset="0"/>
              </a:rPr>
              <a:t>ZDRAVLJE TIJELA ČUVA: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HIGIJENA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PRAVILNA  PREHRANA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TJELOVJEŽBA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ŠPORT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hr-HR" altLang="sr-Latn-RS" sz="2800" b="1" i="1" smtClean="0">
                <a:solidFill>
                  <a:srgbClr val="73350F"/>
                </a:solidFill>
                <a:latin typeface="Calibri" pitchFamily="34" charset="0"/>
              </a:rPr>
              <a:t>ŠETNJA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58374" name="Picture 6" descr="image0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079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00113" y="1412875"/>
            <a:ext cx="1943100" cy="482600"/>
          </a:xfrm>
          <a:prstGeom prst="rect">
            <a:avLst/>
          </a:prstGeom>
          <a:solidFill>
            <a:srgbClr val="FFCCCC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 i="1">
                <a:latin typeface="Verdana" pitchFamily="34" charset="0"/>
              </a:rPr>
              <a:t>ZAPIŠI:</a:t>
            </a:r>
          </a:p>
        </p:txBody>
      </p:sp>
      <p:pic>
        <p:nvPicPr>
          <p:cNvPr id="58376" name="Picture 8" descr="j02276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24844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j01908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3933825"/>
            <a:ext cx="2084387" cy="2233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rgbClr val="006666"/>
              </a:buClr>
              <a:buFont typeface="Wingdings" pitchFamily="2" charset="2"/>
              <a:buChar char="Ø"/>
            </a:pPr>
            <a:endParaRPr lang="hr-HR" altLang="sr-Latn-RS" b="1" i="1" smtClean="0">
              <a:solidFill>
                <a:srgbClr val="006666"/>
              </a:solidFill>
            </a:endParaRPr>
          </a:p>
          <a:p>
            <a:pPr eaLnBrk="1" hangingPunct="1">
              <a:buClr>
                <a:srgbClr val="006666"/>
              </a:buClr>
              <a:buFont typeface="Wingdings" pitchFamily="2" charset="2"/>
              <a:buChar char="Ø"/>
            </a:pPr>
            <a:r>
              <a:rPr lang="hr-HR" altLang="sr-Latn-RS" sz="4000" b="1" i="1" smtClean="0">
                <a:solidFill>
                  <a:srgbClr val="990033"/>
                </a:solidFill>
              </a:rPr>
              <a:t>TO JE SVE ZA DANAS!</a:t>
            </a:r>
          </a:p>
        </p:txBody>
      </p:sp>
      <p:pic>
        <p:nvPicPr>
          <p:cNvPr id="71684" name="Picture 4" descr="image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27368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20763" y="2773363"/>
            <a:ext cx="43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hr-HR" altLang="sr-Latn-RS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411413" y="3213100"/>
            <a:ext cx="5040312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EA664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800" b="1" i="1">
                <a:latin typeface="Comic Sans MS" pitchFamily="66" charset="0"/>
              </a:rPr>
              <a:t>HVALA  NA  PAŽNJI !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708400" y="4797425"/>
            <a:ext cx="4967288" cy="784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i="1">
                <a:solidFill>
                  <a:srgbClr val="006666"/>
                </a:solidFill>
                <a:latin typeface="Comic Sans MS" pitchFamily="66" charset="0"/>
              </a:rPr>
              <a:t>UČITELJICA: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b="1" i="1">
                <a:solidFill>
                  <a:srgbClr val="006666"/>
                </a:solidFill>
                <a:latin typeface="Comic Sans MS" pitchFamily="66" charset="0"/>
              </a:rPr>
              <a:t>ŠKOLSKA  GODINA:</a:t>
            </a:r>
          </a:p>
        </p:txBody>
      </p:sp>
      <p:pic>
        <p:nvPicPr>
          <p:cNvPr id="71689" name="Picture 9" descr="j028363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18145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Content Placeholder 6" descr="dijete i mac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04813"/>
            <a:ext cx="8686800" cy="1125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r-HR" sz="4400" b="1" i="1" cap="none" smtClean="0">
                <a:solidFill>
                  <a:srgbClr val="E00227"/>
                </a:solidFill>
                <a:effectLst/>
              </a:rPr>
              <a:t>ČISTE RUKE - POLA ZDRAVLJA</a:t>
            </a:r>
            <a:br>
              <a:rPr lang="hr-HR" sz="4400" b="1" i="1" cap="none" smtClean="0">
                <a:solidFill>
                  <a:srgbClr val="E00227"/>
                </a:solidFill>
                <a:effectLst/>
              </a:rPr>
            </a:br>
            <a:endParaRPr lang="hr-HR" sz="4400" b="1" i="1" cap="none" smtClean="0">
              <a:solidFill>
                <a:srgbClr val="E00227"/>
              </a:solidFill>
              <a:effectLst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9138"/>
            <a:ext cx="6480175" cy="3841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cap="none" smtClean="0">
                <a:effectLst/>
              </a:rPr>
              <a:t>Bolesti koje se prenose nečistim rukama: 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149725"/>
            <a:ext cx="2089150" cy="2344738"/>
          </a:xfrm>
          <a:noFill/>
          <a:ln w="1587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557338"/>
            <a:ext cx="51308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prehlada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meningitis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gripa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zarazna žutica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crijevne zarazne bolesti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mtClean="0">
                <a:solidFill>
                  <a:schemeClr val="tx1"/>
                </a:solidFill>
                <a:latin typeface="Times New Roman" pitchFamily="18" charset="0"/>
              </a:rPr>
              <a:t>razni paraziti-nametnici</a:t>
            </a:r>
          </a:p>
          <a:p>
            <a:pPr eaLnBrk="1" hangingPunct="1">
              <a:buFont typeface="Wingdings" pitchFamily="2" charset="2"/>
              <a:buChar char="Ø"/>
            </a:pPr>
            <a:endParaRPr lang="hr-HR" altLang="sr-Latn-R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r-HR" sz="3200" cap="none" smtClean="0">
                <a:solidFill>
                  <a:schemeClr val="tx1"/>
                </a:solidFill>
                <a:effectLst/>
              </a:rPr>
              <a:t>Kada treba prati ruke?</a:t>
            </a:r>
            <a:br>
              <a:rPr lang="hr-HR" sz="3200" cap="none" smtClean="0">
                <a:solidFill>
                  <a:schemeClr val="tx1"/>
                </a:solidFill>
                <a:effectLst/>
              </a:rPr>
            </a:br>
            <a:endParaRPr lang="hr-HR" sz="3200" cap="none" smtClean="0">
              <a:solidFill>
                <a:schemeClr val="tx1"/>
              </a:solidFill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</a:rPr>
              <a:t>uvijek prije jela i kuhanja </a:t>
            </a:r>
            <a:endParaRPr lang="hr-HR" altLang="sr-Latn-RS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prije i poslije odlaska na WC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poslije čišćenja i spremanja u kući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poslije diranja životinja, uključujući i kućne ljubimce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poslije posjeta bolnici, zdravstvenoj ustanovi ili bolesnoj osobi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nakon ispuhivanja nosa, kašljanja ili kihanja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hr-HR" altLang="sr-Latn-RS" sz="2800" smtClean="0">
                <a:solidFill>
                  <a:schemeClr val="tx1"/>
                </a:solidFill>
                <a:latin typeface="Times New Roman" pitchFamily="18" charset="0"/>
              </a:rPr>
              <a:t>čim uđete u kuću nakon igranja, boravka u vrtu, parku, šetnje s psom, kupnje i slično.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endParaRPr lang="hr-HR" altLang="sr-Latn-RS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5589588"/>
            <a:ext cx="1581150" cy="1268412"/>
          </a:xfrm>
          <a:prstGeom prst="rect">
            <a:avLst/>
          </a:prstGeom>
          <a:noFill/>
          <a:ln w="1587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37648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cap="none" smtClean="0">
                <a:solidFill>
                  <a:schemeClr val="tx1"/>
                </a:solidFill>
                <a:effectLst/>
              </a:rPr>
              <a:t>Neki će ponoviti, a neki tek naučiti...</a:t>
            </a:r>
            <a:r>
              <a:rPr lang="hr-HR" altLang="sr-Latn-RS" cap="none" smtClean="0">
                <a:effectLst/>
              </a:rPr>
              <a:t> 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b="1" smtClean="0">
                <a:solidFill>
                  <a:schemeClr val="tx1"/>
                </a:solidFill>
              </a:rPr>
              <a:t>Ruke treba prati u toploj vodi jer topla voda bolje uništava uzročnike zaraze od hladne.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smtClean="0">
                <a:solidFill>
                  <a:schemeClr val="tx1"/>
                </a:solidFill>
              </a:rPr>
              <a:t>Sapun treba koristiti najmanje 10-15 sekundi.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smtClean="0">
                <a:solidFill>
                  <a:schemeClr val="tx1"/>
                </a:solidFill>
              </a:rPr>
              <a:t>Ne zaboraviti dobro oprati područja između prstiju, ispod noktiju i ispod nakita jer se tu mikroorganizmi vrlo rado zadržavaju i skupljaju u velikom broju.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b="1" smtClean="0">
                <a:solidFill>
                  <a:schemeClr val="tx1"/>
                </a:solidFill>
              </a:rPr>
              <a:t>Nakon ispiranja ruke treba dobro posušiti čistim ručnikom ili još bolje papirnatim.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2400" b="1" smtClean="0">
              <a:solidFill>
                <a:schemeClr val="tx1"/>
              </a:solidFill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23050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 cap="none" smtClean="0">
              <a:effectLst/>
            </a:endParaRPr>
          </a:p>
        </p:txBody>
      </p:sp>
      <p:pic>
        <p:nvPicPr>
          <p:cNvPr id="17411" name="Picture 3">
            <a:hlinkClick r:id="" action="ppaction://hlinkshowjump?jump=nextslide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33375"/>
            <a:ext cx="6715125" cy="5210175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195513" y="5689600"/>
            <a:ext cx="515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altLang="sr-Latn-RS" sz="2400" b="1" i="1"/>
              <a:t>Postupak higijenskog pranja ruku</a:t>
            </a:r>
            <a:r>
              <a:rPr lang="sr-Latn-CS" altLang="sr-Latn-RS" sz="24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368278"/>
            <a:ext cx="8839200" cy="100013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i="1" dirty="0" smtClean="0"/>
              <a:t>NEUGODNI  NAMETNICI  i  prijenosnici  zaraznih  bolesti</a:t>
            </a:r>
            <a:endParaRPr lang="hr-HR" b="1" i="1" dirty="0"/>
          </a:p>
        </p:txBody>
      </p:sp>
      <p:sp>
        <p:nvSpPr>
          <p:cNvPr id="13315" name="Content Placeholder 7"/>
          <p:cNvSpPr>
            <a:spLocks noGrp="1"/>
          </p:cNvSpPr>
          <p:nvPr>
            <p:ph idx="1"/>
          </p:nvPr>
        </p:nvSpPr>
        <p:spPr>
          <a:xfrm>
            <a:off x="285750" y="1571625"/>
            <a:ext cx="8686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UŠI  ( </a:t>
            </a:r>
            <a:r>
              <a:rPr lang="hr-HR" altLang="sr-Latn-RS" sz="1800" b="1" i="1" smtClean="0">
                <a:solidFill>
                  <a:schemeClr val="tx1"/>
                </a:solidFill>
              </a:rPr>
              <a:t>OBIČNE UŠI, BIJELE UŠI </a:t>
            </a:r>
            <a:r>
              <a:rPr lang="hr-HR" altLang="sr-Latn-RS" sz="2400" b="1" i="1" smtClean="0">
                <a:solidFill>
                  <a:schemeClr val="tx1"/>
                </a:solidFill>
              </a:rPr>
              <a:t>)</a:t>
            </a:r>
            <a:endParaRPr lang="hr-HR" altLang="sr-Latn-RS" sz="1800" b="1" i="1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ČOVJEČJI  SVRABAC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KRPELJ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BUHE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DJEČJA GLISTA  I  GLISTICA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TRAKAVICA</a:t>
            </a:r>
          </a:p>
          <a:p>
            <a:pPr eaLnBrk="1" hangingPunct="1">
              <a:buFont typeface="Wingdings 2" pitchFamily="18" charset="2"/>
              <a:buNone/>
            </a:pPr>
            <a:endParaRPr lang="hr-HR" altLang="sr-Latn-RS" sz="2800" b="1" i="1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hr-HR" altLang="sr-Latn-RS" sz="2800" b="1" i="1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MUHE</a:t>
            </a:r>
          </a:p>
          <a:p>
            <a:pPr algn="ctr" eaLnBrk="1" hangingPunct="1">
              <a:buFont typeface="Arial" charset="0"/>
              <a:buChar char="•"/>
            </a:pPr>
            <a:r>
              <a:rPr lang="hr-HR" altLang="sr-Latn-RS" sz="2400" b="1" i="1" smtClean="0">
                <a:solidFill>
                  <a:schemeClr val="tx1"/>
                </a:solidFill>
              </a:rPr>
              <a:t>KOMARCI</a:t>
            </a:r>
          </a:p>
          <a:p>
            <a:pPr eaLnBrk="1" hangingPunct="1">
              <a:buFont typeface="Arial" charset="0"/>
              <a:buChar char="•"/>
            </a:pPr>
            <a:endParaRPr lang="hr-HR" altLang="sr-Latn-RS" sz="2400" b="1" i="1" smtClean="0">
              <a:solidFill>
                <a:schemeClr val="tx1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755650" y="4437063"/>
            <a:ext cx="5143500" cy="42862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190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43663" y="3500438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/>
              <a:t>BUHA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476</TotalTime>
  <Words>929</Words>
  <Application>Microsoft Office PowerPoint</Application>
  <PresentationFormat>Prikaz na zaslonu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Arial Black</vt:lpstr>
      <vt:lpstr>Verdana</vt:lpstr>
      <vt:lpstr>Comic Sans MS</vt:lpstr>
      <vt:lpstr>Trek</vt:lpstr>
      <vt:lpstr>PowerPointova prezentacija</vt:lpstr>
      <vt:lpstr>ZARAZNA BOLEST  JE  SVAKA  BOLEST  KOJA  SE    PRENOSI  SA  ČOVJEKA  NA  ČOVJEKA  ILI  SA  ŽIVOTINJE  NA  ČOVJEKA</vt:lpstr>
      <vt:lpstr>PowerPointova prezentacija</vt:lpstr>
      <vt:lpstr>ČISTE RUKE - POLA ZDRAVLJA </vt:lpstr>
      <vt:lpstr>Bolesti koje se prenose nečistim rukama: </vt:lpstr>
      <vt:lpstr>Kada treba prati ruke? </vt:lpstr>
      <vt:lpstr>Neki će ponoviti, a neki tek naučiti... </vt:lpstr>
      <vt:lpstr>PowerPointova prezentacija</vt:lpstr>
      <vt:lpstr>NEUGODNI  NAMETNICI  i  prijenosnici  zaraznih  bolesti</vt:lpstr>
      <vt:lpstr>Prenose tridesetak bolesti, neke su i smrtne.  U RH, koja je dio širokog europskog, područja krpelji prenose:  - Meningoencefalitis - Boreliozu/LIME,  - Lajmsku bolest i  - Tularemiju</vt:lpstr>
      <vt:lpstr>PowerPointova prezentacija</vt:lpstr>
      <vt:lpstr>PowerPointova prezentacija</vt:lpstr>
      <vt:lpstr>PowerPointova prezentacija</vt:lpstr>
      <vt:lpstr>UŠLJIVOST </vt:lpstr>
      <vt:lpstr>PowerPointova prezentacija</vt:lpstr>
      <vt:lpstr>SVRAB</vt:lpstr>
      <vt:lpstr>ZARAŽENI  SVRABOM</vt:lpstr>
      <vt:lpstr>GLEDANO MIKROSKOPOM</vt:lpstr>
      <vt:lpstr> KOMARCI </vt:lpstr>
      <vt:lpstr>DJEČJE GLISTE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ZARAZNE BOLESTI I NAMETNICI</dc:title>
  <dc:subject>PRIRODA I DRUŠTVO-3. raz.</dc:subject>
  <dc:creator>KSENIJA Brahović</dc:creator>
  <cp:keywords>ZDRAVLJE JE BOGATSTVO</cp:keywords>
  <cp:lastModifiedBy>Višnja</cp:lastModifiedBy>
  <cp:revision>21</cp:revision>
  <dcterms:created xsi:type="dcterms:W3CDTF">2008-02-20T09:18:30Z</dcterms:created>
  <dcterms:modified xsi:type="dcterms:W3CDTF">2014-02-09T20:20:14Z</dcterms:modified>
</cp:coreProperties>
</file>